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9" r:id="rId4"/>
    <p:sldId id="258" r:id="rId5"/>
    <p:sldId id="260" r:id="rId6"/>
    <p:sldId id="264" r:id="rId7"/>
    <p:sldId id="262" r:id="rId8"/>
    <p:sldId id="265" r:id="rId9"/>
    <p:sldId id="266" r:id="rId10"/>
    <p:sldId id="269" r:id="rId11"/>
    <p:sldId id="270" r:id="rId12"/>
    <p:sldId id="267" r:id="rId13"/>
    <p:sldId id="271" r:id="rId14"/>
    <p:sldId id="272" r:id="rId15"/>
    <p:sldId id="273" r:id="rId16"/>
    <p:sldId id="274" r:id="rId17"/>
    <p:sldId id="268" r:id="rId18"/>
    <p:sldId id="263"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39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4" d="100"/>
          <a:sy n="54" d="100"/>
        </p:scale>
        <p:origin x="708" y="84"/>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8" name="Shape 48"/>
          <p:cNvSpPr>
            <a:spLocks noGrp="1" noRot="1" noChangeAspect="1"/>
          </p:cNvSpPr>
          <p:nvPr>
            <p:ph type="sldImg"/>
          </p:nvPr>
        </p:nvSpPr>
        <p:spPr>
          <a:xfrm>
            <a:off x="1143000" y="685800"/>
            <a:ext cx="4572000" cy="3429000"/>
          </a:xfrm>
          <a:prstGeom prst="rect">
            <a:avLst/>
          </a:prstGeom>
        </p:spPr>
        <p:txBody>
          <a:bodyPr/>
          <a:lstStyle/>
          <a:p>
            <a:endParaRPr/>
          </a:p>
        </p:txBody>
      </p:sp>
      <p:sp>
        <p:nvSpPr>
          <p:cNvPr id="49" name="Shape 4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16621125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Заголовок и подзаголовок">
    <p:spTree>
      <p:nvGrpSpPr>
        <p:cNvPr id="1" name=""/>
        <p:cNvGrpSpPr/>
        <p:nvPr/>
      </p:nvGrpSpPr>
      <p:grpSpPr>
        <a:xfrm>
          <a:off x="0" y="0"/>
          <a:ext cx="0" cy="0"/>
          <a:chOff x="0" y="0"/>
          <a:chExt cx="0" cy="0"/>
        </a:xfrm>
      </p:grpSpPr>
      <p:sp>
        <p:nvSpPr>
          <p:cNvPr id="6" name="Прямоугольник"/>
          <p:cNvSpPr/>
          <p:nvPr/>
        </p:nvSpPr>
        <p:spPr>
          <a:xfrm>
            <a:off x="5230254" y="-37339"/>
            <a:ext cx="19217708" cy="13716001"/>
          </a:xfrm>
          <a:prstGeom prst="rect">
            <a:avLst/>
          </a:prstGeom>
          <a:solidFill>
            <a:srgbClr val="FFFFFF"/>
          </a:solidFill>
          <a:ln w="12700">
            <a:miter lim="400000"/>
          </a:ln>
        </p:spPr>
        <p:txBody>
          <a:bodyPr lIns="71437" tIns="71437" rIns="71437" bIns="71437" anchor="ctr"/>
          <a:lstStyle/>
          <a:p>
            <a:pPr>
              <a:defRPr sz="3200">
                <a:solidFill>
                  <a:srgbClr val="FFFFFF"/>
                </a:solidFill>
              </a:defRPr>
            </a:pPr>
            <a:endParaRPr/>
          </a:p>
        </p:txBody>
      </p:sp>
      <p:sp>
        <p:nvSpPr>
          <p:cNvPr id="7"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Цитата">
    <p:bg>
      <p:bgPr>
        <a:solidFill>
          <a:srgbClr val="FFFFFF"/>
        </a:solidFill>
        <a:effectLst/>
      </p:bgPr>
    </p:bg>
    <p:spTree>
      <p:nvGrpSpPr>
        <p:cNvPr id="1" name=""/>
        <p:cNvGrpSpPr/>
        <p:nvPr/>
      </p:nvGrpSpPr>
      <p:grpSpPr>
        <a:xfrm>
          <a:off x="0" y="0"/>
          <a:ext cx="0" cy="0"/>
          <a:chOff x="0" y="0"/>
          <a:chExt cx="0" cy="0"/>
        </a:xfrm>
      </p:grpSpPr>
      <p:sp>
        <p:nvSpPr>
          <p:cNvPr id="40" name="–Иван Арсентьев"/>
          <p:cNvSpPr txBox="1">
            <a:spLocks noGrp="1"/>
          </p:cNvSpPr>
          <p:nvPr>
            <p:ph type="body" sz="quarter" idx="13"/>
          </p:nvPr>
        </p:nvSpPr>
        <p:spPr>
          <a:xfrm>
            <a:off x="4833937" y="8947546"/>
            <a:ext cx="14716126" cy="660798"/>
          </a:xfrm>
          <a:prstGeom prst="rect">
            <a:avLst/>
          </a:prstGeom>
        </p:spPr>
        <p:txBody>
          <a:bodyPr anchor="t">
            <a:spAutoFit/>
          </a:bodyPr>
          <a:lstStyle>
            <a:lvl1pPr marL="0" indent="0" algn="ctr">
              <a:spcBef>
                <a:spcPts val="0"/>
              </a:spcBef>
              <a:buSzTx/>
              <a:buNone/>
              <a:defRPr sz="3200">
                <a:latin typeface="Helvetica"/>
                <a:ea typeface="Helvetica"/>
                <a:cs typeface="Helvetica"/>
                <a:sym typeface="Helvetica"/>
              </a:defRPr>
            </a:lvl1pPr>
          </a:lstStyle>
          <a:p>
            <a:r>
              <a:t>–Иван Арсентьев</a:t>
            </a:r>
          </a:p>
        </p:txBody>
      </p:sp>
      <p:sp>
        <p:nvSpPr>
          <p:cNvPr id="41" name="«Место ввода цитаты»."/>
          <p:cNvSpPr txBox="1">
            <a:spLocks noGrp="1"/>
          </p:cNvSpPr>
          <p:nvPr>
            <p:ph type="body" sz="quarter" idx="14"/>
          </p:nvPr>
        </p:nvSpPr>
        <p:spPr>
          <a:xfrm>
            <a:off x="4833937" y="6000353"/>
            <a:ext cx="14716126" cy="965201"/>
          </a:xfrm>
          <a:prstGeom prst="rect">
            <a:avLst/>
          </a:prstGeom>
        </p:spPr>
        <p:txBody>
          <a:bodyPr>
            <a:spAutoFit/>
          </a:bodyPr>
          <a:lstStyle>
            <a:lvl1pPr marL="0" indent="0" algn="ctr">
              <a:spcBef>
                <a:spcPts val="0"/>
              </a:spcBef>
              <a:buSzTx/>
              <a:buNone/>
              <a:defRPr sz="5200"/>
            </a:lvl1pPr>
          </a:lstStyle>
          <a:p>
            <a:r>
              <a:t>«Место ввода цитаты».</a:t>
            </a:r>
          </a:p>
        </p:txBody>
      </p:sp>
      <p:sp>
        <p:nvSpPr>
          <p:cNvPr id="42"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Фото">
    <p:bg>
      <p:bgPr>
        <a:solidFill>
          <a:srgbClr val="FFFFFF"/>
        </a:solidFill>
        <a:effectLst/>
      </p:bgPr>
    </p:bg>
    <p:spTree>
      <p:nvGrpSpPr>
        <p:cNvPr id="1" name=""/>
        <p:cNvGrpSpPr/>
        <p:nvPr/>
      </p:nvGrpSpPr>
      <p:grpSpPr>
        <a:xfrm>
          <a:off x="0" y="0"/>
          <a:ext cx="0" cy="0"/>
          <a:chOff x="0" y="0"/>
          <a:chExt cx="0" cy="0"/>
        </a:xfrm>
      </p:grpSpPr>
      <p:sp>
        <p:nvSpPr>
          <p:cNvPr id="44" name="Изображение"/>
          <p:cNvSpPr>
            <a:spLocks noGrp="1"/>
          </p:cNvSpPr>
          <p:nvPr>
            <p:ph type="pic" idx="13"/>
          </p:nvPr>
        </p:nvSpPr>
        <p:spPr>
          <a:xfrm>
            <a:off x="3048000" y="0"/>
            <a:ext cx="18288000" cy="13716000"/>
          </a:xfrm>
          <a:prstGeom prst="rect">
            <a:avLst/>
          </a:prstGeom>
        </p:spPr>
        <p:txBody>
          <a:bodyPr lIns="91439" tIns="45719" rIns="91439" bIns="45719" anchor="t">
            <a:noAutofit/>
          </a:bodyPr>
          <a:lstStyle/>
          <a:p>
            <a:endParaRPr/>
          </a:p>
        </p:txBody>
      </p:sp>
      <p:sp>
        <p:nvSpPr>
          <p:cNvPr id="45"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Пустой">
    <p:bg>
      <p:bgPr>
        <a:solidFill>
          <a:srgbClr val="FFFFFF"/>
        </a:solidFill>
        <a:effectLst/>
      </p:bgPr>
    </p:bg>
    <p:spTree>
      <p:nvGrpSpPr>
        <p:cNvPr id="1" name=""/>
        <p:cNvGrpSpPr/>
        <p:nvPr/>
      </p:nvGrpSpPr>
      <p:grpSpPr>
        <a:xfrm>
          <a:off x="0" y="0"/>
          <a:ext cx="0" cy="0"/>
          <a:chOff x="0" y="0"/>
          <a:chExt cx="0" cy="0"/>
        </a:xfrm>
      </p:grpSpPr>
      <p:sp>
        <p:nvSpPr>
          <p:cNvPr id="47"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Фото — горизонтально">
    <p:bg>
      <p:bgPr>
        <a:solidFill>
          <a:srgbClr val="FFFFFF"/>
        </a:solidFill>
        <a:effectLst/>
      </p:bgPr>
    </p:bg>
    <p:spTree>
      <p:nvGrpSpPr>
        <p:cNvPr id="1" name=""/>
        <p:cNvGrpSpPr/>
        <p:nvPr/>
      </p:nvGrpSpPr>
      <p:grpSpPr>
        <a:xfrm>
          <a:off x="0" y="0"/>
          <a:ext cx="0" cy="0"/>
          <a:chOff x="0" y="0"/>
          <a:chExt cx="0" cy="0"/>
        </a:xfrm>
      </p:grpSpPr>
      <p:sp>
        <p:nvSpPr>
          <p:cNvPr id="9" name="Изображение"/>
          <p:cNvSpPr>
            <a:spLocks noGrp="1"/>
          </p:cNvSpPr>
          <p:nvPr>
            <p:ph type="pic" sz="half" idx="13"/>
          </p:nvPr>
        </p:nvSpPr>
        <p:spPr>
          <a:xfrm>
            <a:off x="5307210" y="892968"/>
            <a:ext cx="13751720" cy="8322470"/>
          </a:xfrm>
          <a:prstGeom prst="rect">
            <a:avLst/>
          </a:prstGeom>
        </p:spPr>
        <p:txBody>
          <a:bodyPr lIns="91439" tIns="45719" rIns="91439" bIns="45719" anchor="t">
            <a:noAutofit/>
          </a:bodyPr>
          <a:lstStyle/>
          <a:p>
            <a:endParaRPr/>
          </a:p>
        </p:txBody>
      </p:sp>
      <p:sp>
        <p:nvSpPr>
          <p:cNvPr id="10" name="Текст заголовка"/>
          <p:cNvSpPr txBox="1">
            <a:spLocks noGrp="1"/>
          </p:cNvSpPr>
          <p:nvPr>
            <p:ph type="title"/>
          </p:nvPr>
        </p:nvSpPr>
        <p:spPr>
          <a:xfrm>
            <a:off x="4833937" y="9447609"/>
            <a:ext cx="14716126" cy="2000251"/>
          </a:xfrm>
          <a:prstGeom prst="rect">
            <a:avLst/>
          </a:prstGeom>
        </p:spPr>
        <p:txBody>
          <a:bodyPr anchor="b"/>
          <a:lstStyle/>
          <a:p>
            <a:r>
              <a:t>Текст заголовка</a:t>
            </a:r>
          </a:p>
        </p:txBody>
      </p:sp>
      <p:sp>
        <p:nvSpPr>
          <p:cNvPr id="11" name="Уровень текста 1…"/>
          <p:cNvSpPr txBox="1">
            <a:spLocks noGrp="1"/>
          </p:cNvSpPr>
          <p:nvPr>
            <p:ph type="body" sz="quarter"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2" name="Номер слайда"/>
          <p:cNvSpPr txBox="1">
            <a:spLocks noGrp="1"/>
          </p:cNvSpPr>
          <p:nvPr>
            <p:ph type="sldNum" sz="quarter" idx="2"/>
          </p:nvPr>
        </p:nvSpPr>
        <p:spPr>
          <a:xfrm>
            <a:off x="11935814" y="13001625"/>
            <a:ext cx="494513" cy="511175"/>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Заголовок — по центру">
    <p:bg>
      <p:bgPr>
        <a:solidFill>
          <a:srgbClr val="FFFFFF"/>
        </a:solidFill>
        <a:effectLst/>
      </p:bgPr>
    </p:bg>
    <p:spTree>
      <p:nvGrpSpPr>
        <p:cNvPr id="1" name=""/>
        <p:cNvGrpSpPr/>
        <p:nvPr/>
      </p:nvGrpSpPr>
      <p:grpSpPr>
        <a:xfrm>
          <a:off x="0" y="0"/>
          <a:ext cx="0" cy="0"/>
          <a:chOff x="0" y="0"/>
          <a:chExt cx="0" cy="0"/>
        </a:xfrm>
      </p:grpSpPr>
      <p:sp>
        <p:nvSpPr>
          <p:cNvPr id="14"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Фото — вертикально">
    <p:bg>
      <p:bgPr>
        <a:solidFill>
          <a:srgbClr val="FFFFFF"/>
        </a:solidFill>
        <a:effectLst/>
      </p:bgPr>
    </p:bg>
    <p:spTree>
      <p:nvGrpSpPr>
        <p:cNvPr id="1" name=""/>
        <p:cNvGrpSpPr/>
        <p:nvPr/>
      </p:nvGrpSpPr>
      <p:grpSpPr>
        <a:xfrm>
          <a:off x="0" y="0"/>
          <a:ext cx="0" cy="0"/>
          <a:chOff x="0" y="0"/>
          <a:chExt cx="0" cy="0"/>
        </a:xfrm>
      </p:grpSpPr>
      <p:sp>
        <p:nvSpPr>
          <p:cNvPr id="16" name="Изображение"/>
          <p:cNvSpPr>
            <a:spLocks noGrp="1"/>
          </p:cNvSpPr>
          <p:nvPr>
            <p:ph type="pic" sz="half" idx="13"/>
          </p:nvPr>
        </p:nvSpPr>
        <p:spPr>
          <a:xfrm>
            <a:off x="12495609" y="892968"/>
            <a:ext cx="7500938" cy="11572876"/>
          </a:xfrm>
          <a:prstGeom prst="rect">
            <a:avLst/>
          </a:prstGeom>
        </p:spPr>
        <p:txBody>
          <a:bodyPr lIns="91439" tIns="45719" rIns="91439" bIns="45719" anchor="t">
            <a:noAutofit/>
          </a:bodyPr>
          <a:lstStyle/>
          <a:p>
            <a:endParaRPr/>
          </a:p>
        </p:txBody>
      </p:sp>
      <p:sp>
        <p:nvSpPr>
          <p:cNvPr id="17" name="Текст заголовка"/>
          <p:cNvSpPr txBox="1">
            <a:spLocks noGrp="1"/>
          </p:cNvSpPr>
          <p:nvPr>
            <p:ph type="title"/>
          </p:nvPr>
        </p:nvSpPr>
        <p:spPr>
          <a:xfrm>
            <a:off x="4387453" y="892968"/>
            <a:ext cx="7500938" cy="5607845"/>
          </a:xfrm>
          <a:prstGeom prst="rect">
            <a:avLst/>
          </a:prstGeom>
        </p:spPr>
        <p:txBody>
          <a:bodyPr anchor="b"/>
          <a:lstStyle>
            <a:lvl1pPr>
              <a:defRPr sz="8400"/>
            </a:lvl1pPr>
          </a:lstStyle>
          <a:p>
            <a:r>
              <a:t>Текст заголовка</a:t>
            </a:r>
          </a:p>
        </p:txBody>
      </p:sp>
      <p:sp>
        <p:nvSpPr>
          <p:cNvPr id="18" name="Уровень текста 1…"/>
          <p:cNvSpPr txBox="1">
            <a:spLocks noGrp="1"/>
          </p:cNvSpPr>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9"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Заголовок — вверху">
    <p:spTree>
      <p:nvGrpSpPr>
        <p:cNvPr id="1" name=""/>
        <p:cNvGrpSpPr/>
        <p:nvPr/>
      </p:nvGrpSpPr>
      <p:grpSpPr>
        <a:xfrm>
          <a:off x="0" y="0"/>
          <a:ext cx="0" cy="0"/>
          <a:chOff x="0" y="0"/>
          <a:chExt cx="0" cy="0"/>
        </a:xfrm>
      </p:grpSpPr>
      <p:sp>
        <p:nvSpPr>
          <p:cNvPr id="21"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Заголовок и пункты">
    <p:bg>
      <p:bgPr>
        <a:solidFill>
          <a:srgbClr val="FFFFFF"/>
        </a:solidFill>
        <a:effectLst/>
      </p:bgPr>
    </p:bg>
    <p:spTree>
      <p:nvGrpSpPr>
        <p:cNvPr id="1" name=""/>
        <p:cNvGrpSpPr/>
        <p:nvPr/>
      </p:nvGrpSpPr>
      <p:grpSpPr>
        <a:xfrm>
          <a:off x="0" y="0"/>
          <a:ext cx="0" cy="0"/>
          <a:chOff x="0" y="0"/>
          <a:chExt cx="0" cy="0"/>
        </a:xfrm>
      </p:grpSpPr>
      <p:sp>
        <p:nvSpPr>
          <p:cNvPr id="23" name="Текст заголовка"/>
          <p:cNvSpPr txBox="1">
            <a:spLocks noGrp="1"/>
          </p:cNvSpPr>
          <p:nvPr>
            <p:ph type="title"/>
          </p:nvPr>
        </p:nvSpPr>
        <p:spPr>
          <a:prstGeom prst="rect">
            <a:avLst/>
          </a:prstGeom>
        </p:spPr>
        <p:txBody>
          <a:bodyPr/>
          <a:lstStyle/>
          <a:p>
            <a:r>
              <a:t>Текст заголовка</a:t>
            </a:r>
          </a:p>
        </p:txBody>
      </p:sp>
      <p:sp>
        <p:nvSpPr>
          <p:cNvPr id="24" name="Уровень текста 1…"/>
          <p:cNvSpPr txBox="1">
            <a:spLocks noGrp="1"/>
          </p:cNvSpPr>
          <p:nvPr>
            <p:ph type="body" idx="1"/>
          </p:nvPr>
        </p:nvSpPr>
        <p:spPr>
          <a:prstGeom prst="rect">
            <a:avLst/>
          </a:prstGeom>
        </p:spPr>
        <p:txBody>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5"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Заголовок, пункты и фото">
    <p:bg>
      <p:bgPr>
        <a:solidFill>
          <a:srgbClr val="FFFFFF"/>
        </a:solidFill>
        <a:effectLst/>
      </p:bgPr>
    </p:bg>
    <p:spTree>
      <p:nvGrpSpPr>
        <p:cNvPr id="1" name=""/>
        <p:cNvGrpSpPr/>
        <p:nvPr/>
      </p:nvGrpSpPr>
      <p:grpSpPr>
        <a:xfrm>
          <a:off x="0" y="0"/>
          <a:ext cx="0" cy="0"/>
          <a:chOff x="0" y="0"/>
          <a:chExt cx="0" cy="0"/>
        </a:xfrm>
      </p:grpSpPr>
      <p:sp>
        <p:nvSpPr>
          <p:cNvPr id="27" name="Изображение"/>
          <p:cNvSpPr>
            <a:spLocks noGrp="1"/>
          </p:cNvSpPr>
          <p:nvPr>
            <p:ph type="pic" sz="quarter" idx="13"/>
          </p:nvPr>
        </p:nvSpPr>
        <p:spPr>
          <a:xfrm>
            <a:off x="12495609" y="3661171"/>
            <a:ext cx="7500938" cy="8840392"/>
          </a:xfrm>
          <a:prstGeom prst="rect">
            <a:avLst/>
          </a:prstGeom>
        </p:spPr>
        <p:txBody>
          <a:bodyPr lIns="91439" tIns="45719" rIns="91439" bIns="45719" anchor="t">
            <a:noAutofit/>
          </a:bodyPr>
          <a:lstStyle/>
          <a:p>
            <a:endParaRPr/>
          </a:p>
        </p:txBody>
      </p:sp>
      <p:sp>
        <p:nvSpPr>
          <p:cNvPr id="28" name="Текст заголовка"/>
          <p:cNvSpPr txBox="1">
            <a:spLocks noGrp="1"/>
          </p:cNvSpPr>
          <p:nvPr>
            <p:ph type="title"/>
          </p:nvPr>
        </p:nvSpPr>
        <p:spPr>
          <a:prstGeom prst="rect">
            <a:avLst/>
          </a:prstGeom>
        </p:spPr>
        <p:txBody>
          <a:bodyPr/>
          <a:lstStyle/>
          <a:p>
            <a:r>
              <a:t>Текст заголовка</a:t>
            </a:r>
          </a:p>
        </p:txBody>
      </p:sp>
      <p:sp>
        <p:nvSpPr>
          <p:cNvPr id="29" name="Уровень текста 1…"/>
          <p:cNvSpPr txBox="1">
            <a:spLocks noGrp="1"/>
          </p:cNvSpPr>
          <p:nvPr>
            <p:ph type="body" sz="quarter" idx="1"/>
          </p:nvPr>
        </p:nvSpPr>
        <p:spPr>
          <a:xfrm>
            <a:off x="4387453" y="3661171"/>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0"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Пункты">
    <p:bg>
      <p:bgPr>
        <a:solidFill>
          <a:srgbClr val="FFFFFF"/>
        </a:solidFill>
        <a:effectLst/>
      </p:bgPr>
    </p:bg>
    <p:spTree>
      <p:nvGrpSpPr>
        <p:cNvPr id="1" name=""/>
        <p:cNvGrpSpPr/>
        <p:nvPr/>
      </p:nvGrpSpPr>
      <p:grpSpPr>
        <a:xfrm>
          <a:off x="0" y="0"/>
          <a:ext cx="0" cy="0"/>
          <a:chOff x="0" y="0"/>
          <a:chExt cx="0" cy="0"/>
        </a:xfrm>
      </p:grpSpPr>
      <p:sp>
        <p:nvSpPr>
          <p:cNvPr id="32" name="Уровень текста 1…"/>
          <p:cNvSpPr txBox="1">
            <a:spLocks noGrp="1"/>
          </p:cNvSpPr>
          <p:nvPr>
            <p:ph type="body" idx="1"/>
          </p:nvPr>
        </p:nvSpPr>
        <p:spPr>
          <a:xfrm>
            <a:off x="4387453" y="1785937"/>
            <a:ext cx="15609094" cy="10144126"/>
          </a:xfrm>
          <a:prstGeom prst="rect">
            <a:avLst/>
          </a:prstGeom>
        </p:spPr>
        <p:txBody>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33"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Фото — 3 шт.">
    <p:bg>
      <p:bgPr>
        <a:solidFill>
          <a:srgbClr val="FFFFFF"/>
        </a:solidFill>
        <a:effectLst/>
      </p:bgPr>
    </p:bg>
    <p:spTree>
      <p:nvGrpSpPr>
        <p:cNvPr id="1" name=""/>
        <p:cNvGrpSpPr/>
        <p:nvPr/>
      </p:nvGrpSpPr>
      <p:grpSpPr>
        <a:xfrm>
          <a:off x="0" y="0"/>
          <a:ext cx="0" cy="0"/>
          <a:chOff x="0" y="0"/>
          <a:chExt cx="0" cy="0"/>
        </a:xfrm>
      </p:grpSpPr>
      <p:sp>
        <p:nvSpPr>
          <p:cNvPr id="35" name="Изображение"/>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36" name="Изображение"/>
          <p:cNvSpPr>
            <a:spLocks noGrp="1"/>
          </p:cNvSpPr>
          <p:nvPr>
            <p:ph type="pic" sz="quarter" idx="14"/>
          </p:nvPr>
        </p:nvSpPr>
        <p:spPr>
          <a:xfrm>
            <a:off x="12504353" y="1250156"/>
            <a:ext cx="7500939" cy="5304235"/>
          </a:xfrm>
          <a:prstGeom prst="rect">
            <a:avLst/>
          </a:prstGeom>
        </p:spPr>
        <p:txBody>
          <a:bodyPr lIns="91439" tIns="45719" rIns="91439" bIns="45719" anchor="t">
            <a:noAutofit/>
          </a:bodyPr>
          <a:lstStyle/>
          <a:p>
            <a:endParaRPr/>
          </a:p>
        </p:txBody>
      </p:sp>
      <p:sp>
        <p:nvSpPr>
          <p:cNvPr id="37" name="Изображение"/>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38" name="Номер слайда"/>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53957"/>
        </a:solidFill>
        <a:effectLst/>
      </p:bgPr>
    </p:bg>
    <p:spTree>
      <p:nvGrpSpPr>
        <p:cNvPr id="1" name=""/>
        <p:cNvGrpSpPr/>
        <p:nvPr/>
      </p:nvGrpSpPr>
      <p:grpSpPr>
        <a:xfrm>
          <a:off x="0" y="0"/>
          <a:ext cx="0" cy="0"/>
          <a:chOff x="0" y="0"/>
          <a:chExt cx="0" cy="0"/>
        </a:xfrm>
      </p:grpSpPr>
      <p:sp>
        <p:nvSpPr>
          <p:cNvPr id="2" name="Текст заголовка"/>
          <p:cNvSpPr txBox="1">
            <a:spLocks noGrp="1"/>
          </p:cNvSpPr>
          <p:nvPr>
            <p:ph type="title"/>
          </p:nvPr>
        </p:nvSpPr>
        <p:spPr>
          <a:xfrm>
            <a:off x="4387453" y="625078"/>
            <a:ext cx="15609094" cy="30360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p>
            <a:r>
              <a:t>Текст заголовка</a:t>
            </a:r>
          </a:p>
        </p:txBody>
      </p:sp>
      <p:sp>
        <p:nvSpPr>
          <p:cNvPr id="3" name="Уровень текста 1…"/>
          <p:cNvSpPr txBox="1">
            <a:spLocks noGrp="1"/>
          </p:cNvSpPr>
          <p:nvPr>
            <p:ph type="body" idx="1"/>
          </p:nvPr>
        </p:nvSpPr>
        <p:spPr>
          <a:xfrm>
            <a:off x="4387453" y="3661171"/>
            <a:ext cx="15609094" cy="88403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normAutofit/>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4" name="Номер слайда"/>
          <p:cNvSpPr txBox="1">
            <a:spLocks noGrp="1"/>
          </p:cNvSpPr>
          <p:nvPr>
            <p:ph type="sldNum" sz="quarter" idx="2"/>
          </p:nvPr>
        </p:nvSpPr>
        <p:spPr>
          <a:xfrm>
            <a:off x="11935814" y="13010554"/>
            <a:ext cx="494513" cy="511176"/>
          </a:xfrm>
          <a:prstGeom prst="rect">
            <a:avLst/>
          </a:prstGeom>
          <a:ln w="12700">
            <a:miter lim="400000"/>
          </a:ln>
        </p:spPr>
        <p:txBody>
          <a:bodyPr wrap="none" lIns="71437" tIns="71437" rIns="71437" bIns="71437">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hf hdr="0" ftr="0" dt="0"/>
  <p:txStyles>
    <p:titleStyle>
      <a:lvl1pPr marL="0" marR="0" indent="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1pPr>
      <a:lvl2pPr marL="0" marR="0" indent="228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2pPr>
      <a:lvl3pPr marL="0" marR="0" indent="457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3pPr>
      <a:lvl4pPr marL="0" marR="0" indent="685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4pPr>
      <a:lvl5pPr marL="0" marR="0" indent="9144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5pPr>
      <a:lvl6pPr marL="0" marR="0" indent="11430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6pPr>
      <a:lvl7pPr marL="0" marR="0" indent="13716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7pPr>
      <a:lvl8pPr marL="0" marR="0" indent="16002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8pPr>
      <a:lvl9pPr marL="0" marR="0" indent="1828800" algn="ctr" defTabSz="82153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j-ea"/>
          <a:cs typeface="+mj-cs"/>
          <a:sym typeface="Helvetica Light"/>
        </a:defRPr>
      </a:lvl9pPr>
    </p:titleStyle>
    <p:body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j-lt"/>
          <a:ea typeface="+mj-ea"/>
          <a:cs typeface="+mj-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9.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0.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Линия"/>
          <p:cNvSpPr/>
          <p:nvPr/>
        </p:nvSpPr>
        <p:spPr>
          <a:xfrm flipV="1">
            <a:off x="10370343" y="1604166"/>
            <a:ext cx="1" cy="2777349"/>
          </a:xfrm>
          <a:prstGeom prst="line">
            <a:avLst/>
          </a:prstGeom>
          <a:ln w="12700">
            <a:solidFill>
              <a:srgbClr val="FFFFFF"/>
            </a:solidFill>
            <a:miter lim="400000"/>
          </a:ln>
        </p:spPr>
        <p:txBody>
          <a:bodyPr lIns="71437" tIns="71437" rIns="71437" bIns="71437" anchor="ctr"/>
          <a:lstStyle/>
          <a:p>
            <a:pPr>
              <a:defRPr sz="3200"/>
            </a:pPr>
            <a:endParaRPr/>
          </a:p>
        </p:txBody>
      </p:sp>
      <p:sp>
        <p:nvSpPr>
          <p:cNvPr id="52" name="Очень крутой…"/>
          <p:cNvSpPr txBox="1"/>
          <p:nvPr/>
        </p:nvSpPr>
        <p:spPr>
          <a:xfrm>
            <a:off x="7116914" y="3934663"/>
            <a:ext cx="9443425" cy="41560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p>
            <a:pPr algn="l">
              <a:defRPr sz="7000" b="1" cap="all">
                <a:solidFill>
                  <a:srgbClr val="253957"/>
                </a:solidFill>
                <a:latin typeface="+mn-lt"/>
                <a:ea typeface="+mn-ea"/>
                <a:cs typeface="+mn-cs"/>
                <a:sym typeface="Arial Narrow"/>
              </a:defRPr>
            </a:pPr>
            <a:r>
              <a:rPr lang="ru-RU" dirty="0"/>
              <a:t>Реализация обучаемого игрового агента на движке </a:t>
            </a:r>
            <a:r>
              <a:rPr lang="en-US" dirty="0"/>
              <a:t>UNITY</a:t>
            </a:r>
            <a:endParaRPr dirty="0"/>
          </a:p>
        </p:txBody>
      </p:sp>
      <p:sp>
        <p:nvSpPr>
          <p:cNvPr id="53" name="Очень крутой подзаголовок презентации"/>
          <p:cNvSpPr txBox="1"/>
          <p:nvPr/>
        </p:nvSpPr>
        <p:spPr>
          <a:xfrm>
            <a:off x="7116915" y="8929563"/>
            <a:ext cx="9443424" cy="11732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algn="l">
              <a:defRPr sz="4200">
                <a:solidFill>
                  <a:srgbClr val="253957"/>
                </a:solidFill>
                <a:latin typeface="+mn-lt"/>
                <a:ea typeface="+mn-ea"/>
                <a:cs typeface="+mn-cs"/>
                <a:sym typeface="Arial Narrow"/>
              </a:defRPr>
            </a:lvl1pPr>
          </a:lstStyle>
          <a:p>
            <a:r>
              <a:rPr lang="ru-RU" dirty="0"/>
              <a:t>Выполнил</a:t>
            </a:r>
            <a:r>
              <a:rPr lang="en-US" dirty="0"/>
              <a:t>: </a:t>
            </a:r>
            <a:r>
              <a:rPr lang="ru-RU" dirty="0"/>
              <a:t>Логинов Михаил Алексеевич, БПМИ 163</a:t>
            </a:r>
          </a:p>
          <a:p>
            <a:r>
              <a:rPr lang="ru-RU" dirty="0"/>
              <a:t>Под руководством научного руководителя</a:t>
            </a:r>
            <a:r>
              <a:rPr lang="en-US" dirty="0"/>
              <a:t>:</a:t>
            </a:r>
          </a:p>
          <a:p>
            <a:r>
              <a:rPr lang="ru-RU" dirty="0"/>
              <a:t>Шестакова Андрея Владимирович</a:t>
            </a:r>
            <a:endParaRPr dirty="0"/>
          </a:p>
        </p:txBody>
      </p:sp>
      <p:sp>
        <p:nvSpPr>
          <p:cNvPr id="54" name="Название подразделения,  лаборатории, факультета и т.д."/>
          <p:cNvSpPr txBox="1"/>
          <p:nvPr/>
        </p:nvSpPr>
        <p:spPr>
          <a:xfrm>
            <a:off x="7116915" y="1847447"/>
            <a:ext cx="9443423" cy="790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algn="l">
              <a:defRPr sz="4200">
                <a:solidFill>
                  <a:srgbClr val="253957"/>
                </a:solidFill>
                <a:latin typeface="+mn-lt"/>
                <a:ea typeface="+mn-ea"/>
                <a:cs typeface="+mn-cs"/>
                <a:sym typeface="Arial Narrow"/>
              </a:defRPr>
            </a:pPr>
            <a:r>
              <a:rPr lang="ru-RU" dirty="0"/>
              <a:t>Курсовая работа</a:t>
            </a:r>
            <a:endParaRPr dirty="0"/>
          </a:p>
        </p:txBody>
      </p:sp>
      <p:sp>
        <p:nvSpPr>
          <p:cNvPr id="55" name="Москва, 2017"/>
          <p:cNvSpPr txBox="1"/>
          <p:nvPr/>
        </p:nvSpPr>
        <p:spPr>
          <a:xfrm>
            <a:off x="7116915" y="11892516"/>
            <a:ext cx="9443424" cy="5751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642937">
              <a:defRPr sz="2800">
                <a:solidFill>
                  <a:srgbClr val="253957"/>
                </a:solidFill>
                <a:latin typeface="+mn-lt"/>
                <a:ea typeface="+mn-ea"/>
                <a:cs typeface="+mn-cs"/>
                <a:sym typeface="Arial Narrow"/>
              </a:defRPr>
            </a:lvl1pPr>
          </a:lstStyle>
          <a:p>
            <a:r>
              <a:rPr dirty="0" err="1"/>
              <a:t>Москва</a:t>
            </a:r>
            <a:r>
              <a:rPr dirty="0"/>
              <a:t>, 201</a:t>
            </a:r>
            <a:r>
              <a:rPr lang="en-US" dirty="0"/>
              <a:t>9</a:t>
            </a:r>
            <a:endParaRPr dirty="0"/>
          </a:p>
        </p:txBody>
      </p:sp>
      <p:pic>
        <p:nvPicPr>
          <p:cNvPr id="56" name="Изображение" descr="Изображение"/>
          <p:cNvPicPr>
            <a:picLocks noChangeAspect="1"/>
          </p:cNvPicPr>
          <p:nvPr/>
        </p:nvPicPr>
        <p:blipFill>
          <a:blip r:embed="rId2">
            <a:extLst/>
          </a:blip>
          <a:stretch>
            <a:fillRect/>
          </a:stretch>
        </p:blipFill>
        <p:spPr>
          <a:xfrm>
            <a:off x="1221970" y="1330739"/>
            <a:ext cx="2736119" cy="2645547"/>
          </a:xfrm>
          <a:prstGeom prst="rect">
            <a:avLst/>
          </a:prstGeom>
          <a:ln w="12700">
            <a:miter lim="400000"/>
          </a:ln>
        </p:spPr>
      </p:pic>
      <p:sp>
        <p:nvSpPr>
          <p:cNvPr id="2" name="Номер слайда 1">
            <a:extLst>
              <a:ext uri="{FF2B5EF4-FFF2-40B4-BE49-F238E27FC236}">
                <a16:creationId xmlns:a16="http://schemas.microsoft.com/office/drawing/2014/main" id="{61173D46-4760-4D23-A243-6ED266A79901}"/>
              </a:ext>
            </a:extLst>
          </p:cNvPr>
          <p:cNvSpPr>
            <a:spLocks noGrp="1"/>
          </p:cNvSpPr>
          <p:nvPr>
            <p:ph type="sldNum" sz="quarter" idx="2"/>
          </p:nvPr>
        </p:nvSpPr>
        <p:spPr/>
        <p:txBody>
          <a:bodyPr/>
          <a:lstStyle/>
          <a:p>
            <a:fld id="{86CB4B4D-7CA3-9044-876B-883B54F8677D}" type="slidenum">
              <a:rPr lang="ru-RU" smtClean="0"/>
              <a:t>1</a:t>
            </a:fld>
            <a:endParaRPr lang="ru-RU"/>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Реализация второй игровой среды</a:t>
            </a:r>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pic>
        <p:nvPicPr>
          <p:cNvPr id="7" name="Рисунок 6">
            <a:extLst>
              <a:ext uri="{FF2B5EF4-FFF2-40B4-BE49-F238E27FC236}">
                <a16:creationId xmlns:a16="http://schemas.microsoft.com/office/drawing/2014/main" id="{AD996C3C-E30C-4C72-AA62-600995FCC93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407024" y="4409728"/>
            <a:ext cx="15985776" cy="8349996"/>
          </a:xfrm>
          <a:prstGeom prst="rect">
            <a:avLst/>
          </a:prstGeom>
          <a:noFill/>
          <a:ln>
            <a:noFill/>
          </a:ln>
        </p:spPr>
      </p:pic>
      <p:sp>
        <p:nvSpPr>
          <p:cNvPr id="2" name="Номер слайда 1">
            <a:extLst>
              <a:ext uri="{FF2B5EF4-FFF2-40B4-BE49-F238E27FC236}">
                <a16:creationId xmlns:a16="http://schemas.microsoft.com/office/drawing/2014/main" id="{F63C2FE3-EC4B-4AC5-81AA-435DF7F7E017}"/>
              </a:ext>
            </a:extLst>
          </p:cNvPr>
          <p:cNvSpPr>
            <a:spLocks noGrp="1"/>
          </p:cNvSpPr>
          <p:nvPr>
            <p:ph type="sldNum" sz="quarter" idx="2"/>
          </p:nvPr>
        </p:nvSpPr>
        <p:spPr/>
        <p:txBody>
          <a:bodyPr/>
          <a:lstStyle/>
          <a:p>
            <a:fld id="{86CB4B4D-7CA3-9044-876B-883B54F8677D}" type="slidenum">
              <a:rPr lang="ru-RU" smtClean="0"/>
              <a:t>10</a:t>
            </a:fld>
            <a:endParaRPr lang="ru-RU"/>
          </a:p>
        </p:txBody>
      </p:sp>
    </p:spTree>
    <p:extLst>
      <p:ext uri="{BB962C8B-B14F-4D97-AF65-F5344CB8AC3E}">
        <p14:creationId xmlns:p14="http://schemas.microsoft.com/office/powerpoint/2010/main" val="314822476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Реализация третьей игровой среды</a:t>
            </a:r>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56276"/>
            <a:ext cx="11366416" cy="485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t>Название подразделения, лаборатории, факультета и т.д.</a:t>
            </a:r>
          </a:p>
        </p:txBody>
      </p:sp>
      <p:pic>
        <p:nvPicPr>
          <p:cNvPr id="98" name="Изображение" descr="Изображение"/>
          <p:cNvPicPr>
            <a:picLocks noChangeAspect="1"/>
          </p:cNvPicPr>
          <p:nvPr/>
        </p:nvPicPr>
        <p:blipFill>
          <a:blip r:embed="rId4">
            <a:extLst/>
          </a:blip>
          <a:stretch>
            <a:fillRect/>
          </a:stretch>
        </p:blipFill>
        <p:spPr>
          <a:xfrm>
            <a:off x="1226606" y="586180"/>
            <a:ext cx="1199579" cy="1199579"/>
          </a:xfrm>
          <a:prstGeom prst="rect">
            <a:avLst/>
          </a:prstGeom>
          <a:ln w="12700">
            <a:miter lim="400000"/>
          </a:ln>
        </p:spPr>
      </p:pic>
      <p:pic>
        <p:nvPicPr>
          <p:cNvPr id="5" name="Запись экрана 4">
            <a:hlinkClick r:id="" action="ppaction://media"/>
            <a:extLst>
              <a:ext uri="{FF2B5EF4-FFF2-40B4-BE49-F238E27FC236}">
                <a16:creationId xmlns:a16="http://schemas.microsoft.com/office/drawing/2014/main" id="{8128E1B8-E1D3-4349-961B-C18DEEF1DB2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03168" y="4193704"/>
            <a:ext cx="13825536" cy="8668048"/>
          </a:xfrm>
          <a:prstGeom prst="rect">
            <a:avLst/>
          </a:prstGeom>
        </p:spPr>
      </p:pic>
      <p:sp>
        <p:nvSpPr>
          <p:cNvPr id="2" name="Номер слайда 1">
            <a:extLst>
              <a:ext uri="{FF2B5EF4-FFF2-40B4-BE49-F238E27FC236}">
                <a16:creationId xmlns:a16="http://schemas.microsoft.com/office/drawing/2014/main" id="{939CF237-EF61-4711-BB7F-47651822FA07}"/>
              </a:ext>
            </a:extLst>
          </p:cNvPr>
          <p:cNvSpPr>
            <a:spLocks noGrp="1"/>
          </p:cNvSpPr>
          <p:nvPr>
            <p:ph type="sldNum" sz="quarter" idx="2"/>
          </p:nvPr>
        </p:nvSpPr>
        <p:spPr/>
        <p:txBody>
          <a:bodyPr/>
          <a:lstStyle/>
          <a:p>
            <a:fld id="{86CB4B4D-7CA3-9044-876B-883B54F8677D}" type="slidenum">
              <a:rPr lang="ru-RU" smtClean="0"/>
              <a:t>11</a:t>
            </a:fld>
            <a:endParaRPr lang="ru-RU"/>
          </a:p>
        </p:txBody>
      </p:sp>
    </p:spTree>
    <p:extLst>
      <p:ext uri="{BB962C8B-B14F-4D97-AF65-F5344CB8AC3E}">
        <p14:creationId xmlns:p14="http://schemas.microsoft.com/office/powerpoint/2010/main" val="285368575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РЕАЛИЗАЦИЯ обучаемого игрового агента</a:t>
            </a:r>
            <a:endParaRPr dirty="0"/>
          </a:p>
        </p:txBody>
      </p:sp>
      <p:sp>
        <p:nvSpPr>
          <p:cNvPr id="9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37224" y="5489848"/>
            <a:ext cx="21506374" cy="48426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2" spcCol="1075318"/>
          <a:lstStyle/>
          <a:p>
            <a:pPr marL="304800" indent="-304800" algn="l">
              <a:spcBef>
                <a:spcPts val="2800"/>
              </a:spcBef>
              <a:buSzPct val="100000"/>
              <a:buChar char="•"/>
              <a:defRPr sz="2800">
                <a:solidFill>
                  <a:srgbClr val="253957"/>
                </a:solidFill>
                <a:latin typeface="+mn-lt"/>
                <a:ea typeface="+mn-ea"/>
                <a:cs typeface="+mn-cs"/>
                <a:sym typeface="Arial Narrow"/>
              </a:defRPr>
            </a:pPr>
            <a:r>
              <a:rPr lang="ru-RU" sz="4400" dirty="0"/>
              <a:t>Создаем академию(тоже скрипт)</a:t>
            </a:r>
          </a:p>
          <a:p>
            <a:pPr marL="304800" lvl="1" indent="-304800" algn="l">
              <a:spcBef>
                <a:spcPts val="2800"/>
              </a:spcBef>
              <a:buSzPct val="100000"/>
              <a:buChar char="•"/>
              <a:defRPr sz="2800">
                <a:solidFill>
                  <a:srgbClr val="253957"/>
                </a:solidFill>
                <a:latin typeface="+mn-lt"/>
                <a:ea typeface="+mn-ea"/>
                <a:cs typeface="+mn-cs"/>
                <a:sym typeface="Arial Narrow"/>
              </a:defRPr>
            </a:pPr>
            <a:r>
              <a:rPr lang="ru-RU" sz="4400" dirty="0"/>
              <a:t>Реализуем скрипт по управлению агентами для этого</a:t>
            </a:r>
            <a:r>
              <a:rPr lang="en-US" sz="4400" dirty="0"/>
              <a:t>:</a:t>
            </a:r>
          </a:p>
          <a:p>
            <a:pPr marL="742950" lvl="2" indent="-742950" algn="l">
              <a:spcBef>
                <a:spcPts val="2800"/>
              </a:spcBef>
              <a:buSzPct val="100000"/>
              <a:buFont typeface="+mj-lt"/>
              <a:buAutoNum type="arabicPeriod"/>
              <a:defRPr sz="2800">
                <a:solidFill>
                  <a:srgbClr val="253957"/>
                </a:solidFill>
                <a:latin typeface="+mn-lt"/>
                <a:ea typeface="+mn-ea"/>
                <a:cs typeface="+mn-cs"/>
                <a:sym typeface="Arial Narrow"/>
              </a:defRPr>
            </a:pPr>
            <a:r>
              <a:rPr lang="ru-RU" sz="4400" dirty="0"/>
              <a:t>Переопределяем </a:t>
            </a:r>
            <a:r>
              <a:rPr lang="en-US" sz="4400" dirty="0" err="1"/>
              <a:t>AgentAction</a:t>
            </a:r>
            <a:r>
              <a:rPr lang="en-US" sz="4400" dirty="0"/>
              <a:t>()</a:t>
            </a:r>
          </a:p>
          <a:p>
            <a:pPr marL="742950" lvl="2" indent="-742950" algn="l">
              <a:spcBef>
                <a:spcPts val="2800"/>
              </a:spcBef>
              <a:buSzPct val="100000"/>
              <a:buFont typeface="+mj-lt"/>
              <a:buAutoNum type="arabicPeriod"/>
              <a:defRPr sz="2800">
                <a:solidFill>
                  <a:srgbClr val="253957"/>
                </a:solidFill>
                <a:latin typeface="+mn-lt"/>
                <a:ea typeface="+mn-ea"/>
                <a:cs typeface="+mn-cs"/>
                <a:sym typeface="Arial Narrow"/>
              </a:defRPr>
            </a:pPr>
            <a:r>
              <a:rPr lang="ru-RU" sz="4400" dirty="0"/>
              <a:t>Переопределяем </a:t>
            </a:r>
            <a:r>
              <a:rPr lang="en-US" sz="4400" dirty="0" err="1"/>
              <a:t>AgentReset</a:t>
            </a:r>
            <a:r>
              <a:rPr lang="en-US" sz="4400" dirty="0"/>
              <a:t>()</a:t>
            </a:r>
          </a:p>
          <a:p>
            <a:pPr marL="742950" lvl="2" indent="-742950" algn="l">
              <a:spcBef>
                <a:spcPts val="2800"/>
              </a:spcBef>
              <a:buSzPct val="100000"/>
              <a:buFont typeface="+mj-lt"/>
              <a:buAutoNum type="arabicPeriod"/>
              <a:defRPr sz="2800">
                <a:solidFill>
                  <a:srgbClr val="253957"/>
                </a:solidFill>
                <a:latin typeface="+mn-lt"/>
                <a:ea typeface="+mn-ea"/>
                <a:cs typeface="+mn-cs"/>
                <a:sym typeface="Arial Narrow"/>
              </a:defRPr>
            </a:pPr>
            <a:r>
              <a:rPr lang="ru-RU" sz="4400" dirty="0"/>
              <a:t>Переопределяем </a:t>
            </a:r>
            <a:r>
              <a:rPr lang="en-US" sz="4400" dirty="0" err="1"/>
              <a:t>CollectObservations</a:t>
            </a:r>
            <a:r>
              <a:rPr lang="en-US" sz="4400" dirty="0"/>
              <a:t>()</a:t>
            </a:r>
          </a:p>
          <a:p>
            <a:pPr marL="304800" lvl="3" indent="-304800" algn="l">
              <a:spcBef>
                <a:spcPts val="2800"/>
              </a:spcBef>
              <a:buSzPct val="100000"/>
              <a:buChar char="•"/>
              <a:defRPr sz="2800">
                <a:solidFill>
                  <a:srgbClr val="253957"/>
                </a:solidFill>
                <a:latin typeface="+mn-lt"/>
                <a:ea typeface="+mn-ea"/>
                <a:cs typeface="+mn-cs"/>
                <a:sym typeface="Arial Narrow"/>
              </a:defRPr>
            </a:pPr>
            <a:endParaRPr sz="4400" dirty="0"/>
          </a:p>
        </p:txBody>
      </p:sp>
      <p:sp>
        <p:nvSpPr>
          <p:cNvPr id="95" name="Заголовок основного текста"/>
          <p:cNvSpPr txBox="1"/>
          <p:nvPr/>
        </p:nvSpPr>
        <p:spPr>
          <a:xfrm>
            <a:off x="1177619" y="5820994"/>
            <a:ext cx="21506374" cy="13249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lvl1pPr algn="l">
              <a:defRPr sz="4200" b="1">
                <a:solidFill>
                  <a:srgbClr val="253957"/>
                </a:solidFill>
                <a:latin typeface="+mn-lt"/>
                <a:ea typeface="+mn-ea"/>
                <a:cs typeface="+mn-cs"/>
                <a:sym typeface="Arial Narrow"/>
              </a:defRPr>
            </a:lvl1pPr>
          </a:lstStyle>
          <a:p>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CD5B2126-DA1E-4E0D-AD6C-7A95421330A5}"/>
              </a:ext>
            </a:extLst>
          </p:cNvPr>
          <p:cNvSpPr>
            <a:spLocks noGrp="1"/>
          </p:cNvSpPr>
          <p:nvPr>
            <p:ph type="sldNum" sz="quarter" idx="2"/>
          </p:nvPr>
        </p:nvSpPr>
        <p:spPr/>
        <p:txBody>
          <a:bodyPr/>
          <a:lstStyle/>
          <a:p>
            <a:fld id="{86CB4B4D-7CA3-9044-876B-883B54F8677D}" type="slidenum">
              <a:rPr lang="ru-RU" smtClean="0"/>
              <a:t>12</a:t>
            </a:fld>
            <a:endParaRPr lang="ru-RU"/>
          </a:p>
        </p:txBody>
      </p:sp>
    </p:spTree>
    <p:extLst>
      <p:ext uri="{BB962C8B-B14F-4D97-AF65-F5344CB8AC3E}">
        <p14:creationId xmlns:p14="http://schemas.microsoft.com/office/powerpoint/2010/main" val="368861071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ПОДБОР ГИПЕРПАРАМЕТРОВ И ОБУЧЕНИЕ</a:t>
            </a:r>
            <a:endParaRPr dirty="0"/>
          </a:p>
        </p:txBody>
      </p:sp>
      <p:sp>
        <p:nvSpPr>
          <p:cNvPr id="9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262755" y="7749704"/>
            <a:ext cx="21506374" cy="48426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2" spcCol="1075318"/>
          <a:lstStyle/>
          <a:p>
            <a:pPr marL="304800" lvl="3" indent="-304800" algn="l">
              <a:spcBef>
                <a:spcPts val="2800"/>
              </a:spcBef>
              <a:buSzPct val="100000"/>
              <a:buChar char="•"/>
              <a:defRPr sz="2800">
                <a:solidFill>
                  <a:srgbClr val="253957"/>
                </a:solidFill>
                <a:latin typeface="+mn-lt"/>
                <a:ea typeface="+mn-ea"/>
                <a:cs typeface="+mn-cs"/>
                <a:sym typeface="Arial Narrow"/>
              </a:defRPr>
            </a:pPr>
            <a:r>
              <a:rPr lang="en-US" sz="4400" dirty="0"/>
              <a:t>beta: 1.0e-3</a:t>
            </a:r>
          </a:p>
          <a:p>
            <a:pPr marL="304800" lvl="3" indent="-304800" algn="l">
              <a:spcBef>
                <a:spcPts val="2800"/>
              </a:spcBef>
              <a:buSzPct val="100000"/>
              <a:buChar char="•"/>
              <a:defRPr sz="2800">
                <a:solidFill>
                  <a:srgbClr val="253957"/>
                </a:solidFill>
                <a:latin typeface="+mn-lt"/>
                <a:ea typeface="+mn-ea"/>
                <a:cs typeface="+mn-cs"/>
                <a:sym typeface="Arial Narrow"/>
              </a:defRPr>
            </a:pPr>
            <a:r>
              <a:rPr lang="en-US" sz="4400" dirty="0" err="1"/>
              <a:t>hidden_units</a:t>
            </a:r>
            <a:r>
              <a:rPr lang="en-US" sz="4400" dirty="0"/>
              <a:t>: 128</a:t>
            </a:r>
          </a:p>
          <a:p>
            <a:pPr marL="304800" lvl="3" indent="-304800" algn="l">
              <a:spcBef>
                <a:spcPts val="2800"/>
              </a:spcBef>
              <a:buSzPct val="100000"/>
              <a:buChar char="•"/>
              <a:defRPr sz="2800">
                <a:solidFill>
                  <a:srgbClr val="253957"/>
                </a:solidFill>
                <a:latin typeface="+mn-lt"/>
                <a:ea typeface="+mn-ea"/>
                <a:cs typeface="+mn-cs"/>
                <a:sym typeface="Arial Narrow"/>
              </a:defRPr>
            </a:pPr>
            <a:r>
              <a:rPr lang="en-US" sz="4400" dirty="0" err="1"/>
              <a:t>num_layers</a:t>
            </a:r>
            <a:r>
              <a:rPr lang="en-US" sz="4400" dirty="0"/>
              <a:t>: 2</a:t>
            </a:r>
          </a:p>
        </p:txBody>
      </p:sp>
      <p:sp>
        <p:nvSpPr>
          <p:cNvPr id="95" name="Заголовок основного текста"/>
          <p:cNvSpPr txBox="1"/>
          <p:nvPr/>
        </p:nvSpPr>
        <p:spPr>
          <a:xfrm>
            <a:off x="1255351" y="4623541"/>
            <a:ext cx="21506374" cy="13249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lvl1pPr algn="l">
              <a:defRPr sz="4200" b="1">
                <a:solidFill>
                  <a:srgbClr val="253957"/>
                </a:solidFill>
                <a:latin typeface="+mn-lt"/>
                <a:ea typeface="+mn-ea"/>
                <a:cs typeface="+mn-cs"/>
                <a:sym typeface="Arial Narrow"/>
              </a:defRPr>
            </a:lvl1pPr>
          </a:lstStyle>
          <a:p>
            <a:r>
              <a:rPr lang="ru-RU" dirty="0"/>
              <a:t>Экспериментально удалось подобрать наиболее оптимальные параметры для обучения игрового агента.</a:t>
            </a:r>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3" name="Номер слайда 2">
            <a:extLst>
              <a:ext uri="{FF2B5EF4-FFF2-40B4-BE49-F238E27FC236}">
                <a16:creationId xmlns:a16="http://schemas.microsoft.com/office/drawing/2014/main" id="{5280B759-D10E-4682-8EAB-9FB278876DD7}"/>
              </a:ext>
            </a:extLst>
          </p:cNvPr>
          <p:cNvSpPr>
            <a:spLocks noGrp="1"/>
          </p:cNvSpPr>
          <p:nvPr>
            <p:ph type="sldNum" sz="quarter" idx="2"/>
          </p:nvPr>
        </p:nvSpPr>
        <p:spPr/>
        <p:txBody>
          <a:bodyPr/>
          <a:lstStyle/>
          <a:p>
            <a:fld id="{86CB4B4D-7CA3-9044-876B-883B54F8677D}" type="slidenum">
              <a:rPr lang="ru-RU" smtClean="0"/>
              <a:t>13</a:t>
            </a:fld>
            <a:endParaRPr lang="ru-RU"/>
          </a:p>
        </p:txBody>
      </p:sp>
    </p:spTree>
    <p:extLst>
      <p:ext uri="{BB962C8B-B14F-4D97-AF65-F5344CB8AC3E}">
        <p14:creationId xmlns:p14="http://schemas.microsoft.com/office/powerpoint/2010/main" val="386140982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Результаты обучения</a:t>
            </a:r>
            <a:endParaRPr dirty="0"/>
          </a:p>
        </p:txBody>
      </p:sp>
      <p:sp>
        <p:nvSpPr>
          <p:cNvPr id="95" name="Заголовок основного текста"/>
          <p:cNvSpPr txBox="1"/>
          <p:nvPr/>
        </p:nvSpPr>
        <p:spPr>
          <a:xfrm>
            <a:off x="1226606" y="3657190"/>
            <a:ext cx="21506374" cy="13249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lvl1pPr algn="l">
              <a:defRPr sz="4200" b="1">
                <a:solidFill>
                  <a:srgbClr val="253957"/>
                </a:solidFill>
                <a:latin typeface="+mn-lt"/>
                <a:ea typeface="+mn-ea"/>
                <a:cs typeface="+mn-cs"/>
                <a:sym typeface="Arial Narrow"/>
              </a:defRPr>
            </a:lvl1pPr>
          </a:lstStyle>
          <a:p>
            <a:r>
              <a:rPr lang="ru-RU" dirty="0"/>
              <a:t>1 игровая среда</a:t>
            </a:r>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4">
            <a:extLst/>
          </a:blip>
          <a:stretch>
            <a:fillRect/>
          </a:stretch>
        </p:blipFill>
        <p:spPr>
          <a:xfrm>
            <a:off x="1226606" y="586180"/>
            <a:ext cx="1199579" cy="1199579"/>
          </a:xfrm>
          <a:prstGeom prst="rect">
            <a:avLst/>
          </a:prstGeom>
          <a:ln w="12700">
            <a:miter lim="400000"/>
          </a:ln>
        </p:spPr>
      </p:pic>
      <p:pic>
        <p:nvPicPr>
          <p:cNvPr id="4" name="Запись экрана 3">
            <a:hlinkClick r:id="" action="ppaction://media"/>
            <a:extLst>
              <a:ext uri="{FF2B5EF4-FFF2-40B4-BE49-F238E27FC236}">
                <a16:creationId xmlns:a16="http://schemas.microsoft.com/office/drawing/2014/main" id="{98209BBB-89D5-40A4-8067-B9027C74C96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91200" y="4501252"/>
            <a:ext cx="17757613" cy="8765460"/>
          </a:xfrm>
          <a:prstGeom prst="rect">
            <a:avLst/>
          </a:prstGeom>
        </p:spPr>
      </p:pic>
      <p:sp>
        <p:nvSpPr>
          <p:cNvPr id="3" name="Номер слайда 2">
            <a:extLst>
              <a:ext uri="{FF2B5EF4-FFF2-40B4-BE49-F238E27FC236}">
                <a16:creationId xmlns:a16="http://schemas.microsoft.com/office/drawing/2014/main" id="{15297545-D1D5-47A0-AA26-DFA050E794A8}"/>
              </a:ext>
            </a:extLst>
          </p:cNvPr>
          <p:cNvSpPr>
            <a:spLocks noGrp="1"/>
          </p:cNvSpPr>
          <p:nvPr>
            <p:ph type="sldNum" sz="quarter" idx="2"/>
          </p:nvPr>
        </p:nvSpPr>
        <p:spPr/>
        <p:txBody>
          <a:bodyPr/>
          <a:lstStyle/>
          <a:p>
            <a:fld id="{86CB4B4D-7CA3-9044-876B-883B54F8677D}" type="slidenum">
              <a:rPr lang="ru-RU" smtClean="0"/>
              <a:t>14</a:t>
            </a:fld>
            <a:endParaRPr lang="ru-RU"/>
          </a:p>
        </p:txBody>
      </p:sp>
    </p:spTree>
    <p:extLst>
      <p:ext uri="{BB962C8B-B14F-4D97-AF65-F5344CB8AC3E}">
        <p14:creationId xmlns:p14="http://schemas.microsoft.com/office/powerpoint/2010/main" val="152430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8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Результаты обучения</a:t>
            </a:r>
            <a:endParaRPr dirty="0"/>
          </a:p>
        </p:txBody>
      </p:sp>
      <p:sp>
        <p:nvSpPr>
          <p:cNvPr id="95" name="Заголовок основного текста"/>
          <p:cNvSpPr txBox="1"/>
          <p:nvPr/>
        </p:nvSpPr>
        <p:spPr>
          <a:xfrm>
            <a:off x="1226606" y="3657190"/>
            <a:ext cx="21506374" cy="13249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lvl1pPr algn="l">
              <a:defRPr sz="4200" b="1">
                <a:solidFill>
                  <a:srgbClr val="253957"/>
                </a:solidFill>
                <a:latin typeface="+mn-lt"/>
                <a:ea typeface="+mn-ea"/>
                <a:cs typeface="+mn-cs"/>
                <a:sym typeface="Arial Narrow"/>
              </a:defRPr>
            </a:lvl1pPr>
          </a:lstStyle>
          <a:p>
            <a:r>
              <a:rPr lang="en-US" dirty="0"/>
              <a:t>2</a:t>
            </a:r>
            <a:r>
              <a:rPr lang="ru-RU" dirty="0"/>
              <a:t> игровая среда</a:t>
            </a:r>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4">
            <a:extLst/>
          </a:blip>
          <a:stretch>
            <a:fillRect/>
          </a:stretch>
        </p:blipFill>
        <p:spPr>
          <a:xfrm>
            <a:off x="1226606" y="586180"/>
            <a:ext cx="1199579" cy="1199579"/>
          </a:xfrm>
          <a:prstGeom prst="rect">
            <a:avLst/>
          </a:prstGeom>
          <a:ln w="12700">
            <a:miter lim="400000"/>
          </a:ln>
        </p:spPr>
      </p:pic>
      <p:pic>
        <p:nvPicPr>
          <p:cNvPr id="5" name="Запись экрана 4">
            <a:hlinkClick r:id="" action="ppaction://media"/>
            <a:extLst>
              <a:ext uri="{FF2B5EF4-FFF2-40B4-BE49-F238E27FC236}">
                <a16:creationId xmlns:a16="http://schemas.microsoft.com/office/drawing/2014/main" id="{49F39913-6499-47E0-867B-7E006261B4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207224" y="4095223"/>
            <a:ext cx="14689632" cy="9209801"/>
          </a:xfrm>
          <a:prstGeom prst="rect">
            <a:avLst/>
          </a:prstGeom>
        </p:spPr>
      </p:pic>
      <p:sp>
        <p:nvSpPr>
          <p:cNvPr id="3" name="Номер слайда 2">
            <a:extLst>
              <a:ext uri="{FF2B5EF4-FFF2-40B4-BE49-F238E27FC236}">
                <a16:creationId xmlns:a16="http://schemas.microsoft.com/office/drawing/2014/main" id="{D63FA143-B1FB-4105-B98D-8660D37205AA}"/>
              </a:ext>
            </a:extLst>
          </p:cNvPr>
          <p:cNvSpPr>
            <a:spLocks noGrp="1"/>
          </p:cNvSpPr>
          <p:nvPr>
            <p:ph type="sldNum" sz="quarter" idx="2"/>
          </p:nvPr>
        </p:nvSpPr>
        <p:spPr/>
        <p:txBody>
          <a:bodyPr/>
          <a:lstStyle/>
          <a:p>
            <a:fld id="{86CB4B4D-7CA3-9044-876B-883B54F8677D}" type="slidenum">
              <a:rPr lang="ru-RU" smtClean="0"/>
              <a:t>15</a:t>
            </a:fld>
            <a:endParaRPr lang="ru-RU"/>
          </a:p>
        </p:txBody>
      </p:sp>
    </p:spTree>
    <p:extLst>
      <p:ext uri="{BB962C8B-B14F-4D97-AF65-F5344CB8AC3E}">
        <p14:creationId xmlns:p14="http://schemas.microsoft.com/office/powerpoint/2010/main" val="293074858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Результаты обучения</a:t>
            </a:r>
            <a:endParaRPr dirty="0"/>
          </a:p>
        </p:txBody>
      </p:sp>
      <p:sp>
        <p:nvSpPr>
          <p:cNvPr id="95" name="Заголовок основного текста"/>
          <p:cNvSpPr txBox="1"/>
          <p:nvPr/>
        </p:nvSpPr>
        <p:spPr>
          <a:xfrm>
            <a:off x="1226606" y="3657190"/>
            <a:ext cx="21506374" cy="13249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lvl1pPr algn="l">
              <a:defRPr sz="4200" b="1">
                <a:solidFill>
                  <a:srgbClr val="253957"/>
                </a:solidFill>
                <a:latin typeface="+mn-lt"/>
                <a:ea typeface="+mn-ea"/>
                <a:cs typeface="+mn-cs"/>
                <a:sym typeface="Arial Narrow"/>
              </a:defRPr>
            </a:lvl1pPr>
          </a:lstStyle>
          <a:p>
            <a:r>
              <a:rPr lang="en-US" dirty="0"/>
              <a:t>3</a:t>
            </a:r>
            <a:r>
              <a:rPr lang="ru-RU" dirty="0"/>
              <a:t> игровая среда</a:t>
            </a:r>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4">
            <a:extLst/>
          </a:blip>
          <a:stretch>
            <a:fillRect/>
          </a:stretch>
        </p:blipFill>
        <p:spPr>
          <a:xfrm>
            <a:off x="1226606" y="586180"/>
            <a:ext cx="1199579" cy="1199579"/>
          </a:xfrm>
          <a:prstGeom prst="rect">
            <a:avLst/>
          </a:prstGeom>
          <a:ln w="12700">
            <a:miter lim="400000"/>
          </a:ln>
        </p:spPr>
      </p:pic>
      <p:pic>
        <p:nvPicPr>
          <p:cNvPr id="8" name="Запись экрана 7">
            <a:hlinkClick r:id="" action="ppaction://media"/>
            <a:extLst>
              <a:ext uri="{FF2B5EF4-FFF2-40B4-BE49-F238E27FC236}">
                <a16:creationId xmlns:a16="http://schemas.microsoft.com/office/drawing/2014/main" id="{B8E04AF0-A7B0-482D-BE3B-9742D14E150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630106" y="4612494"/>
            <a:ext cx="12601400" cy="8052347"/>
          </a:xfrm>
          <a:prstGeom prst="rect">
            <a:avLst/>
          </a:prstGeom>
        </p:spPr>
      </p:pic>
      <p:sp>
        <p:nvSpPr>
          <p:cNvPr id="3" name="Номер слайда 2">
            <a:extLst>
              <a:ext uri="{FF2B5EF4-FFF2-40B4-BE49-F238E27FC236}">
                <a16:creationId xmlns:a16="http://schemas.microsoft.com/office/drawing/2014/main" id="{F42CA6AB-379C-4E1C-AAF6-DA67589C5FED}"/>
              </a:ext>
            </a:extLst>
          </p:cNvPr>
          <p:cNvSpPr>
            <a:spLocks noGrp="1"/>
          </p:cNvSpPr>
          <p:nvPr>
            <p:ph type="sldNum" sz="quarter" idx="2"/>
          </p:nvPr>
        </p:nvSpPr>
        <p:spPr/>
        <p:txBody>
          <a:bodyPr/>
          <a:lstStyle/>
          <a:p>
            <a:fld id="{86CB4B4D-7CA3-9044-876B-883B54F8677D}" type="slidenum">
              <a:rPr lang="ru-RU" smtClean="0"/>
              <a:t>16</a:t>
            </a:fld>
            <a:endParaRPr lang="ru-RU"/>
          </a:p>
        </p:txBody>
      </p:sp>
    </p:spTree>
    <p:extLst>
      <p:ext uri="{BB962C8B-B14F-4D97-AF65-F5344CB8AC3E}">
        <p14:creationId xmlns:p14="http://schemas.microsoft.com/office/powerpoint/2010/main" val="94798604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3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69235" y="5286013"/>
            <a:ext cx="21506374" cy="48426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2" spcCol="1075318"/>
          <a:lstStyle/>
          <a:p>
            <a:pPr marL="304800" indent="-304800" algn="l">
              <a:spcBef>
                <a:spcPts val="2800"/>
              </a:spcBef>
              <a:buSzPct val="100000"/>
              <a:buChar char="•"/>
              <a:defRPr sz="2800">
                <a:solidFill>
                  <a:srgbClr val="253957"/>
                </a:solidFill>
                <a:latin typeface="+mn-lt"/>
                <a:ea typeface="+mn-ea"/>
                <a:cs typeface="+mn-cs"/>
                <a:sym typeface="Arial Narrow"/>
              </a:defRPr>
            </a:pPr>
            <a:r>
              <a:rPr lang="ru-RU" sz="4400" dirty="0"/>
              <a:t>Изученные современные технологии, используемые в обучение игровых агентов</a:t>
            </a:r>
          </a:p>
          <a:p>
            <a:pPr marL="304800" indent="-304800" algn="l">
              <a:spcBef>
                <a:spcPts val="2800"/>
              </a:spcBef>
              <a:buSzPct val="100000"/>
              <a:buChar char="•"/>
              <a:defRPr sz="2800">
                <a:solidFill>
                  <a:srgbClr val="253957"/>
                </a:solidFill>
                <a:latin typeface="+mn-lt"/>
                <a:ea typeface="+mn-ea"/>
                <a:cs typeface="+mn-cs"/>
                <a:sym typeface="Arial Narrow"/>
              </a:defRPr>
            </a:pPr>
            <a:r>
              <a:rPr lang="ru-RU" sz="4400" dirty="0"/>
              <a:t>Обученный игровой агент в 3ех различных средах</a:t>
            </a:r>
          </a:p>
          <a:p>
            <a:pPr marL="304800" indent="-304800" algn="l">
              <a:spcBef>
                <a:spcPts val="2800"/>
              </a:spcBef>
              <a:buSzPct val="100000"/>
              <a:buChar char="•"/>
              <a:defRPr sz="2800">
                <a:solidFill>
                  <a:srgbClr val="253957"/>
                </a:solidFill>
                <a:latin typeface="+mn-lt"/>
                <a:ea typeface="+mn-ea"/>
                <a:cs typeface="+mn-cs"/>
                <a:sym typeface="Arial Narrow"/>
              </a:defRPr>
            </a:pPr>
            <a:r>
              <a:rPr lang="ru-RU" sz="4400" dirty="0"/>
              <a:t>Задел для будущих доработок и оптимизаций</a:t>
            </a:r>
          </a:p>
          <a:p>
            <a:pPr marL="304800" indent="-304800" algn="l">
              <a:spcBef>
                <a:spcPts val="2800"/>
              </a:spcBef>
              <a:buSzPct val="100000"/>
              <a:buChar char="•"/>
              <a:defRPr sz="2800">
                <a:solidFill>
                  <a:srgbClr val="253957"/>
                </a:solidFill>
                <a:latin typeface="+mn-lt"/>
                <a:ea typeface="+mn-ea"/>
                <a:cs typeface="+mn-cs"/>
                <a:sym typeface="Arial Narrow"/>
              </a:defRPr>
            </a:pPr>
            <a:r>
              <a:rPr lang="ru-RU" sz="4400" dirty="0"/>
              <a:t>Ссылка на </a:t>
            </a:r>
            <a:r>
              <a:rPr lang="en-US" sz="4400" dirty="0"/>
              <a:t>GitHub</a:t>
            </a:r>
            <a:r>
              <a:rPr lang="en-US" sz="4400"/>
              <a:t>: https://github.com/MLogn/TheWorldHardestGame-AI/</a:t>
            </a:r>
            <a:endParaRPr lang="en-US" sz="4400" dirty="0"/>
          </a:p>
        </p:txBody>
      </p:sp>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Результат работы</a:t>
            </a:r>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C050002F-E69E-45B7-92D4-227D520834C2}"/>
              </a:ext>
            </a:extLst>
          </p:cNvPr>
          <p:cNvSpPr>
            <a:spLocks noGrp="1"/>
          </p:cNvSpPr>
          <p:nvPr>
            <p:ph type="sldNum" sz="quarter" idx="2"/>
          </p:nvPr>
        </p:nvSpPr>
        <p:spPr/>
        <p:txBody>
          <a:bodyPr/>
          <a:lstStyle/>
          <a:p>
            <a:fld id="{86CB4B4D-7CA3-9044-876B-883B54F8677D}" type="slidenum">
              <a:rPr lang="ru-RU" smtClean="0"/>
              <a:t>17</a:t>
            </a:fld>
            <a:endParaRPr lang="ru-RU"/>
          </a:p>
        </p:txBody>
      </p:sp>
    </p:spTree>
    <p:extLst>
      <p:ext uri="{BB962C8B-B14F-4D97-AF65-F5344CB8AC3E}">
        <p14:creationId xmlns:p14="http://schemas.microsoft.com/office/powerpoint/2010/main" val="218179321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Изображение" descr="Изображение"/>
          <p:cNvPicPr>
            <a:picLocks noChangeAspect="1"/>
          </p:cNvPicPr>
          <p:nvPr/>
        </p:nvPicPr>
        <p:blipFill>
          <a:blip r:embed="rId2">
            <a:extLst/>
          </a:blip>
          <a:stretch>
            <a:fillRect/>
          </a:stretch>
        </p:blipFill>
        <p:spPr>
          <a:xfrm>
            <a:off x="10594075" y="4920064"/>
            <a:ext cx="3195850" cy="3090059"/>
          </a:xfrm>
          <a:prstGeom prst="rect">
            <a:avLst/>
          </a:prstGeom>
          <a:ln w="12700">
            <a:miter lim="400000"/>
          </a:ln>
        </p:spPr>
      </p:pic>
      <p:sp>
        <p:nvSpPr>
          <p:cNvPr id="2" name="Номер слайда 1">
            <a:extLst>
              <a:ext uri="{FF2B5EF4-FFF2-40B4-BE49-F238E27FC236}">
                <a16:creationId xmlns:a16="http://schemas.microsoft.com/office/drawing/2014/main" id="{E9694418-9894-41CF-880B-EAC58C66320A}"/>
              </a:ext>
            </a:extLst>
          </p:cNvPr>
          <p:cNvSpPr>
            <a:spLocks noGrp="1"/>
          </p:cNvSpPr>
          <p:nvPr>
            <p:ph type="sldNum" sz="quarter" idx="2"/>
          </p:nvPr>
        </p:nvSpPr>
        <p:spPr/>
        <p:txBody>
          <a:bodyPr/>
          <a:lstStyle/>
          <a:p>
            <a:fld id="{86CB4B4D-7CA3-9044-876B-883B54F8677D}" type="slidenum">
              <a:rPr lang="ru-RU" smtClean="0"/>
              <a:t>18</a:t>
            </a:fld>
            <a:endParaRPr lang="ru-RU"/>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Линия"/>
          <p:cNvSpPr/>
          <p:nvPr/>
        </p:nvSpPr>
        <p:spPr>
          <a:xfrm>
            <a:off x="1201065" y="2214562"/>
            <a:ext cx="21506373" cy="1"/>
          </a:xfrm>
          <a:prstGeom prst="line">
            <a:avLst/>
          </a:prstGeom>
          <a:ln w="12700">
            <a:solidFill>
              <a:srgbClr val="253957"/>
            </a:solidFill>
            <a:miter lim="400000"/>
          </a:ln>
        </p:spPr>
        <p:txBody>
          <a:bodyPr lIns="71437" tIns="71437" rIns="71437" bIns="71437" anchor="ctr"/>
          <a:lstStyle/>
          <a:p>
            <a:pPr>
              <a:defRPr sz="3200"/>
            </a:pPr>
            <a:endParaRPr/>
          </a:p>
        </p:txBody>
      </p:sp>
      <p:sp>
        <p:nvSpPr>
          <p:cNvPr id="59" name="Очень крутой заголовок…"/>
          <p:cNvSpPr txBox="1"/>
          <p:nvPr/>
        </p:nvSpPr>
        <p:spPr>
          <a:xfrm>
            <a:off x="1209449" y="2972786"/>
            <a:ext cx="16073440"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Актуальность</a:t>
            </a:r>
            <a:endParaRPr dirty="0"/>
          </a:p>
        </p:txBody>
      </p:sp>
      <p:sp>
        <p:nvSpPr>
          <p:cNvPr id="60"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201065" y="7680918"/>
            <a:ext cx="21506374" cy="48426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2800">
                <a:solidFill>
                  <a:srgbClr val="253957"/>
                </a:solidFill>
                <a:latin typeface="+mn-lt"/>
                <a:ea typeface="+mn-ea"/>
                <a:cs typeface="+mn-cs"/>
                <a:sym typeface="Arial Narrow"/>
              </a:defRPr>
            </a:pPr>
            <a:endParaRPr dirty="0"/>
          </a:p>
        </p:txBody>
      </p:sp>
      <p:sp>
        <p:nvSpPr>
          <p:cNvPr id="61" name="Заголовок основного текста"/>
          <p:cNvSpPr txBox="1"/>
          <p:nvPr/>
        </p:nvSpPr>
        <p:spPr>
          <a:xfrm>
            <a:off x="1226606" y="6355975"/>
            <a:ext cx="16073438" cy="13249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lvl1pPr algn="l">
              <a:defRPr sz="4200" b="1">
                <a:solidFill>
                  <a:srgbClr val="253957"/>
                </a:solidFill>
                <a:latin typeface="+mn-lt"/>
                <a:ea typeface="+mn-ea"/>
                <a:cs typeface="+mn-cs"/>
                <a:sym typeface="Arial Narrow"/>
              </a:defRPr>
            </a:lvl1pPr>
          </a:lstStyle>
          <a:p>
            <a:pPr algn="just"/>
            <a:r>
              <a:rPr lang="ru-RU" sz="4400" dirty="0"/>
              <a:t>	Машинное обучение – текущий тренд в мире </a:t>
            </a:r>
            <a:r>
              <a:rPr lang="en-US" sz="4400" dirty="0"/>
              <a:t>IT</a:t>
            </a:r>
            <a:r>
              <a:rPr lang="ru-RU" sz="4400" dirty="0"/>
              <a:t>. В моей работе используются современный подход к обучению игровых агентов за счет применяемых технологий и методов машинного обучения. А именно, обучения с подкреплением.</a:t>
            </a:r>
            <a:endParaRPr sz="4400" dirty="0"/>
          </a:p>
        </p:txBody>
      </p:sp>
      <p:sp>
        <p:nvSpPr>
          <p:cNvPr id="62"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endParaRPr dirty="0"/>
          </a:p>
        </p:txBody>
      </p:sp>
      <p:pic>
        <p:nvPicPr>
          <p:cNvPr id="63"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981D7C4D-F567-483D-A951-571D2A6CF01C}"/>
              </a:ext>
            </a:extLst>
          </p:cNvPr>
          <p:cNvSpPr>
            <a:spLocks noGrp="1"/>
          </p:cNvSpPr>
          <p:nvPr>
            <p:ph type="sldNum" sz="quarter" idx="2"/>
          </p:nvPr>
        </p:nvSpPr>
        <p:spPr/>
        <p:txBody>
          <a:bodyPr/>
          <a:lstStyle/>
          <a:p>
            <a:fld id="{86CB4B4D-7CA3-9044-876B-883B54F8677D}" type="slidenum">
              <a:rPr lang="ru-RU" smtClean="0"/>
              <a:t>2</a:t>
            </a:fld>
            <a:endParaRPr lang="ru-RU"/>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Постановка задачи</a:t>
            </a:r>
          </a:p>
          <a:p>
            <a:pPr algn="l">
              <a:defRPr sz="7000" b="1" cap="all">
                <a:solidFill>
                  <a:srgbClr val="253957"/>
                </a:solidFill>
                <a:latin typeface="+mn-lt"/>
                <a:ea typeface="+mn-ea"/>
                <a:cs typeface="+mn-cs"/>
                <a:sym typeface="Arial Narrow"/>
              </a:defRPr>
            </a:pPr>
            <a:endParaRPr dirty="0"/>
          </a:p>
        </p:txBody>
      </p:sp>
      <p:sp>
        <p:nvSpPr>
          <p:cNvPr id="75"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76"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77"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pic>
        <p:nvPicPr>
          <p:cNvPr id="2050" name="Picture 2" descr="https://upload.wikimedia.org/wikipedia/commons/thumb/1/1b/Reinforcement_learning_diagram.svg/1059px-Reinforcement_learning_diagram.svg.png">
            <a:extLst>
              <a:ext uri="{FF2B5EF4-FFF2-40B4-BE49-F238E27FC236}">
                <a16:creationId xmlns:a16="http://schemas.microsoft.com/office/drawing/2014/main" id="{DED0F239-84FA-4A60-A7BC-CEAB552297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8370" y="3146062"/>
            <a:ext cx="10476277" cy="10130036"/>
          </a:xfrm>
          <a:prstGeom prst="rect">
            <a:avLst/>
          </a:prstGeom>
          <a:noFill/>
          <a:extLst>
            <a:ext uri="{909E8E84-426E-40DD-AFC4-6F175D3DCCD1}">
              <a14:hiddenFill xmlns:a14="http://schemas.microsoft.com/office/drawing/2010/main">
                <a:solidFill>
                  <a:srgbClr val="FFFFFF"/>
                </a:solidFill>
              </a14:hiddenFill>
            </a:ext>
          </a:extLst>
        </p:spPr>
      </p:pic>
      <p:sp>
        <p:nvSpPr>
          <p:cNvPr id="2" name="Номер слайда 1">
            <a:extLst>
              <a:ext uri="{FF2B5EF4-FFF2-40B4-BE49-F238E27FC236}">
                <a16:creationId xmlns:a16="http://schemas.microsoft.com/office/drawing/2014/main" id="{FB01CCCF-4A5A-494F-96A0-12E1022885BD}"/>
              </a:ext>
            </a:extLst>
          </p:cNvPr>
          <p:cNvSpPr>
            <a:spLocks noGrp="1"/>
          </p:cNvSpPr>
          <p:nvPr>
            <p:ph type="sldNum" sz="quarter" idx="2"/>
          </p:nvPr>
        </p:nvSpPr>
        <p:spPr/>
        <p:txBody>
          <a:bodyPr/>
          <a:lstStyle/>
          <a:p>
            <a:fld id="{86CB4B4D-7CA3-9044-876B-883B54F8677D}" type="slidenum">
              <a:rPr lang="ru-RU" smtClean="0"/>
              <a:t>3</a:t>
            </a:fld>
            <a:endParaRPr lang="ru-RU"/>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Цели и задачи</a:t>
            </a:r>
            <a:endParaRPr dirty="0"/>
          </a:p>
        </p:txBody>
      </p:sp>
      <p:sp>
        <p:nvSpPr>
          <p:cNvPr id="68"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69"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70"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3" name="Прямоугольник 2">
            <a:extLst>
              <a:ext uri="{FF2B5EF4-FFF2-40B4-BE49-F238E27FC236}">
                <a16:creationId xmlns:a16="http://schemas.microsoft.com/office/drawing/2014/main" id="{2B4340C0-5B00-4AF9-95AB-38B0847A555D}"/>
              </a:ext>
            </a:extLst>
          </p:cNvPr>
          <p:cNvSpPr/>
          <p:nvPr/>
        </p:nvSpPr>
        <p:spPr>
          <a:xfrm>
            <a:off x="1226606" y="5253574"/>
            <a:ext cx="21805528" cy="4708981"/>
          </a:xfrm>
          <a:prstGeom prst="rect">
            <a:avLst/>
          </a:prstGeom>
        </p:spPr>
        <p:txBody>
          <a:bodyPr wrap="square">
            <a:spAutoFit/>
          </a:bodyPr>
          <a:lstStyle/>
          <a:p>
            <a:pPr algn="l" fontAlgn="base"/>
            <a:r>
              <a:rPr lang="ru-RU" dirty="0">
                <a:solidFill>
                  <a:srgbClr val="253957"/>
                </a:solidFill>
                <a:latin typeface="+mn-lt"/>
              </a:rPr>
              <a:t>Цель:</a:t>
            </a:r>
            <a:r>
              <a:rPr lang="en-US" dirty="0">
                <a:latin typeface="+mn-lt"/>
              </a:rPr>
              <a:t>​</a:t>
            </a:r>
          </a:p>
          <a:p>
            <a:pPr algn="l" fontAlgn="base">
              <a:buFont typeface="Arial" panose="020B0604020202020204" pitchFamily="34" charset="0"/>
              <a:buChar char="•"/>
            </a:pPr>
            <a:r>
              <a:rPr lang="ru-RU" dirty="0">
                <a:solidFill>
                  <a:srgbClr val="253957"/>
                </a:solidFill>
                <a:latin typeface="+mn-lt"/>
              </a:rPr>
              <a:t>    Создание обучаемый игровой агент на движке </a:t>
            </a:r>
            <a:r>
              <a:rPr lang="en-US" dirty="0">
                <a:solidFill>
                  <a:srgbClr val="253957"/>
                </a:solidFill>
                <a:latin typeface="+mn-lt"/>
              </a:rPr>
              <a:t>Unity</a:t>
            </a:r>
            <a:r>
              <a:rPr lang="ru-RU" dirty="0">
                <a:latin typeface="+mn-lt"/>
              </a:rPr>
              <a:t>​</a:t>
            </a:r>
          </a:p>
          <a:p>
            <a:pPr algn="l" fontAlgn="base"/>
            <a:r>
              <a:rPr lang="ru-RU" dirty="0">
                <a:solidFill>
                  <a:srgbClr val="253957"/>
                </a:solidFill>
                <a:latin typeface="+mn-lt"/>
              </a:rPr>
              <a:t>Задачи:</a:t>
            </a:r>
            <a:r>
              <a:rPr lang="en-US" dirty="0">
                <a:latin typeface="+mn-lt"/>
              </a:rPr>
              <a:t>​</a:t>
            </a:r>
          </a:p>
          <a:p>
            <a:pPr lvl="1" algn="l" fontAlgn="base">
              <a:buFont typeface="Arial" panose="020B0604020202020204" pitchFamily="34" charset="0"/>
              <a:buChar char="•"/>
            </a:pPr>
            <a:r>
              <a:rPr lang="ru-RU" dirty="0">
                <a:solidFill>
                  <a:srgbClr val="253957"/>
                </a:solidFill>
                <a:latin typeface="+mn-lt"/>
              </a:rPr>
              <a:t>    Создание нескольких игровых сред с помощью </a:t>
            </a:r>
            <a:r>
              <a:rPr lang="en-US" dirty="0">
                <a:solidFill>
                  <a:srgbClr val="253957"/>
                </a:solidFill>
                <a:latin typeface="+mn-lt"/>
              </a:rPr>
              <a:t>Unity3d</a:t>
            </a:r>
            <a:endParaRPr lang="en-US" dirty="0">
              <a:latin typeface="+mn-lt"/>
            </a:endParaRPr>
          </a:p>
          <a:p>
            <a:pPr algn="l" fontAlgn="base">
              <a:buFont typeface="Arial" panose="020B0604020202020204" pitchFamily="34" charset="0"/>
              <a:buChar char="•"/>
            </a:pPr>
            <a:r>
              <a:rPr lang="ru-RU" dirty="0">
                <a:solidFill>
                  <a:srgbClr val="253957"/>
                </a:solidFill>
                <a:latin typeface="+mn-lt"/>
              </a:rPr>
              <a:t>    Написание скриптов для управления агентами и контрагентами</a:t>
            </a:r>
            <a:endParaRPr lang="en-US" dirty="0">
              <a:latin typeface="+mn-lt"/>
            </a:endParaRPr>
          </a:p>
          <a:p>
            <a:pPr algn="l" fontAlgn="base">
              <a:buFont typeface="Arial" panose="020B0604020202020204" pitchFamily="34" charset="0"/>
              <a:buChar char="•"/>
            </a:pPr>
            <a:r>
              <a:rPr lang="ru-RU" dirty="0">
                <a:solidFill>
                  <a:srgbClr val="253957"/>
                </a:solidFill>
                <a:latin typeface="+mn-lt"/>
              </a:rPr>
              <a:t>    Обучение агентов, с корректно подобранными </a:t>
            </a:r>
            <a:r>
              <a:rPr lang="ru-RU" dirty="0" err="1">
                <a:solidFill>
                  <a:srgbClr val="253957"/>
                </a:solidFill>
                <a:latin typeface="+mn-lt"/>
              </a:rPr>
              <a:t>гиперпараметрами</a:t>
            </a:r>
            <a:endParaRPr lang="en-US" dirty="0">
              <a:latin typeface="+mn-lt"/>
            </a:endParaRPr>
          </a:p>
        </p:txBody>
      </p:sp>
      <p:sp>
        <p:nvSpPr>
          <p:cNvPr id="2" name="Номер слайда 1">
            <a:extLst>
              <a:ext uri="{FF2B5EF4-FFF2-40B4-BE49-F238E27FC236}">
                <a16:creationId xmlns:a16="http://schemas.microsoft.com/office/drawing/2014/main" id="{6268FCF8-C2BD-4374-B7E5-163AAA3050BE}"/>
              </a:ext>
            </a:extLst>
          </p:cNvPr>
          <p:cNvSpPr>
            <a:spLocks noGrp="1"/>
          </p:cNvSpPr>
          <p:nvPr>
            <p:ph type="sldNum" sz="quarter" idx="2"/>
          </p:nvPr>
        </p:nvSpPr>
        <p:spPr/>
        <p:txBody>
          <a:bodyPr/>
          <a:lstStyle/>
          <a:p>
            <a:fld id="{86CB4B4D-7CA3-9044-876B-883B54F8677D}" type="slidenum">
              <a:rPr lang="ru-RU" smtClean="0"/>
              <a:t>4</a:t>
            </a:fld>
            <a:endParaRPr lang="ru-RU"/>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Очень крутой заголовок…"/>
          <p:cNvSpPr txBox="1"/>
          <p:nvPr/>
        </p:nvSpPr>
        <p:spPr>
          <a:xfrm>
            <a:off x="1115664" y="2972786"/>
            <a:ext cx="21506374"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Технологии и инструменты реализации</a:t>
            </a:r>
            <a:endParaRPr dirty="0"/>
          </a:p>
        </p:txBody>
      </p:sp>
      <p:sp>
        <p:nvSpPr>
          <p:cNvPr id="82"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83"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84"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Прямоугольник 1">
            <a:extLst>
              <a:ext uri="{FF2B5EF4-FFF2-40B4-BE49-F238E27FC236}">
                <a16:creationId xmlns:a16="http://schemas.microsoft.com/office/drawing/2014/main" id="{516D3C1C-73A9-495F-9B43-D22E1CC29C7D}"/>
              </a:ext>
            </a:extLst>
          </p:cNvPr>
          <p:cNvSpPr/>
          <p:nvPr/>
        </p:nvSpPr>
        <p:spPr>
          <a:xfrm>
            <a:off x="1226606" y="5339768"/>
            <a:ext cx="22300065" cy="5293757"/>
          </a:xfrm>
          <a:prstGeom prst="rect">
            <a:avLst/>
          </a:prstGeom>
        </p:spPr>
        <p:txBody>
          <a:bodyPr wrap="square">
            <a:spAutoFit/>
          </a:bodyPr>
          <a:lstStyle/>
          <a:p>
            <a:pPr algn="l" fontAlgn="base"/>
            <a:r>
              <a:rPr lang="en-US" dirty="0"/>
              <a:t>​</a:t>
            </a:r>
            <a:endParaRPr lang="en-US" sz="7000" dirty="0"/>
          </a:p>
          <a:p>
            <a:pPr lvl="4" algn="l" fontAlgn="base">
              <a:buFont typeface="Arial" panose="020B0604020202020204" pitchFamily="34" charset="0"/>
              <a:buChar char="•"/>
            </a:pPr>
            <a:r>
              <a:rPr lang="en-US" sz="7000" b="1" dirty="0">
                <a:solidFill>
                  <a:srgbClr val="253957"/>
                </a:solidFill>
              </a:rPr>
              <a:t>Unity3d</a:t>
            </a:r>
          </a:p>
          <a:p>
            <a:pPr lvl="4" algn="l" fontAlgn="base">
              <a:buFont typeface="Arial" panose="020B0604020202020204" pitchFamily="34" charset="0"/>
              <a:buChar char="•"/>
            </a:pPr>
            <a:r>
              <a:rPr lang="en-US" sz="7000" b="1" dirty="0">
                <a:solidFill>
                  <a:srgbClr val="253957"/>
                </a:solidFill>
              </a:rPr>
              <a:t>ML-Agents toolkit</a:t>
            </a:r>
          </a:p>
          <a:p>
            <a:pPr lvl="4" algn="l" fontAlgn="base">
              <a:buFont typeface="Arial" panose="020B0604020202020204" pitchFamily="34" charset="0"/>
              <a:buChar char="•"/>
            </a:pPr>
            <a:r>
              <a:rPr lang="en-US" sz="7000" b="1" dirty="0" err="1">
                <a:solidFill>
                  <a:srgbClr val="253957"/>
                </a:solidFill>
              </a:rPr>
              <a:t>UnitySDK</a:t>
            </a:r>
            <a:endParaRPr lang="en-US" sz="7000" b="1" dirty="0">
              <a:solidFill>
                <a:srgbClr val="253957"/>
              </a:solidFill>
            </a:endParaRPr>
          </a:p>
          <a:p>
            <a:pPr lvl="4" algn="l" fontAlgn="base">
              <a:buFont typeface="Arial" panose="020B0604020202020204" pitchFamily="34" charset="0"/>
              <a:buChar char="•"/>
            </a:pPr>
            <a:r>
              <a:rPr lang="en-US" sz="7000" b="1" dirty="0">
                <a:solidFill>
                  <a:srgbClr val="253957"/>
                </a:solidFill>
              </a:rPr>
              <a:t>C#</a:t>
            </a:r>
            <a:endParaRPr lang="en-US" sz="7000" b="1" dirty="0"/>
          </a:p>
        </p:txBody>
      </p:sp>
      <p:sp>
        <p:nvSpPr>
          <p:cNvPr id="3" name="Номер слайда 2">
            <a:extLst>
              <a:ext uri="{FF2B5EF4-FFF2-40B4-BE49-F238E27FC236}">
                <a16:creationId xmlns:a16="http://schemas.microsoft.com/office/drawing/2014/main" id="{30F5658A-EFB8-4332-97CC-9DA7C7F0B7E7}"/>
              </a:ext>
            </a:extLst>
          </p:cNvPr>
          <p:cNvSpPr>
            <a:spLocks noGrp="1"/>
          </p:cNvSpPr>
          <p:nvPr>
            <p:ph type="sldNum" sz="quarter" idx="2"/>
          </p:nvPr>
        </p:nvSpPr>
        <p:spPr/>
        <p:txBody>
          <a:bodyPr/>
          <a:lstStyle/>
          <a:p>
            <a:fld id="{86CB4B4D-7CA3-9044-876B-883B54F8677D}" type="slidenum">
              <a:rPr lang="ru-RU" smtClean="0"/>
              <a:t>5</a:t>
            </a:fld>
            <a:endParaRPr lang="ru-RU"/>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201065" y="5308080"/>
            <a:ext cx="21506374" cy="48426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2" spcCol="1075318"/>
          <a:lstStyle/>
          <a:p>
            <a:pPr marL="304800" indent="-304800" algn="just">
              <a:spcBef>
                <a:spcPts val="2800"/>
              </a:spcBef>
              <a:buSzPct val="100000"/>
              <a:buChar char="•"/>
              <a:defRPr sz="2800">
                <a:solidFill>
                  <a:srgbClr val="253957"/>
                </a:solidFill>
                <a:latin typeface="+mn-lt"/>
                <a:ea typeface="+mn-ea"/>
                <a:cs typeface="+mn-cs"/>
                <a:sym typeface="Arial Narrow"/>
              </a:defRPr>
            </a:pPr>
            <a:r>
              <a:rPr lang="en-US" sz="4400" dirty="0">
                <a:solidFill>
                  <a:srgbClr val="253957"/>
                </a:solidFill>
                <a:sym typeface="Arial Narrow"/>
              </a:rPr>
              <a:t>Unity – </a:t>
            </a:r>
            <a:r>
              <a:rPr lang="ru-RU" sz="4400" dirty="0">
                <a:solidFill>
                  <a:srgbClr val="253957"/>
                </a:solidFill>
                <a:sym typeface="Arial Narrow"/>
              </a:rPr>
              <a:t>межплатформенная среда разработки компьютерных игр. </a:t>
            </a:r>
            <a:r>
              <a:rPr lang="en-US" sz="4400" dirty="0">
                <a:solidFill>
                  <a:srgbClr val="253957"/>
                </a:solidFill>
                <a:sym typeface="Arial Narrow"/>
              </a:rPr>
              <a:t>Unity </a:t>
            </a:r>
            <a:r>
              <a:rPr lang="ru-RU" sz="4400" dirty="0">
                <a:solidFill>
                  <a:srgbClr val="253957"/>
                </a:solidFill>
                <a:sym typeface="Arial Narrow"/>
              </a:rPr>
              <a:t>позволяет создавать приложения, которые работают на разных операционных системах. На </a:t>
            </a:r>
            <a:r>
              <a:rPr lang="en-US" sz="4400" dirty="0">
                <a:solidFill>
                  <a:srgbClr val="253957"/>
                </a:solidFill>
                <a:sym typeface="Arial Narrow"/>
              </a:rPr>
              <a:t>Unity </a:t>
            </a:r>
            <a:r>
              <a:rPr lang="ru-RU" sz="4400" dirty="0">
                <a:solidFill>
                  <a:srgbClr val="253957"/>
                </a:solidFill>
                <a:sym typeface="Arial Narrow"/>
              </a:rPr>
              <a:t>реализованы большое множество различных</a:t>
            </a:r>
            <a:r>
              <a:rPr lang="en-US" sz="4400" dirty="0">
                <a:solidFill>
                  <a:srgbClr val="253957"/>
                </a:solidFill>
                <a:sym typeface="Arial Narrow"/>
              </a:rPr>
              <a:t> </a:t>
            </a:r>
            <a:r>
              <a:rPr lang="ru-RU" sz="4400" dirty="0">
                <a:solidFill>
                  <a:srgbClr val="253957"/>
                </a:solidFill>
                <a:sym typeface="Arial Narrow"/>
              </a:rPr>
              <a:t>игр с разным сценарием.</a:t>
            </a:r>
          </a:p>
          <a:p>
            <a:pPr marL="304800" indent="-304800" algn="l">
              <a:spcBef>
                <a:spcPts val="2800"/>
              </a:spcBef>
              <a:buSzPct val="100000"/>
              <a:buChar char="•"/>
              <a:defRPr sz="2800">
                <a:solidFill>
                  <a:srgbClr val="253957"/>
                </a:solidFill>
                <a:latin typeface="+mn-lt"/>
                <a:ea typeface="+mn-ea"/>
                <a:cs typeface="+mn-cs"/>
                <a:sym typeface="Arial Narrow"/>
              </a:defRPr>
            </a:pPr>
            <a:endParaRPr sz="4400" dirty="0"/>
          </a:p>
        </p:txBody>
      </p:sp>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sz="7000" b="1" cap="all" dirty="0">
                <a:solidFill>
                  <a:srgbClr val="253957"/>
                </a:solidFill>
                <a:sym typeface="Arial Narrow"/>
              </a:rPr>
              <a:t>Технологии и инструменты реализации</a:t>
            </a:r>
          </a:p>
          <a:p>
            <a:pPr algn="l">
              <a:defRPr sz="7000" b="1" cap="all">
                <a:solidFill>
                  <a:srgbClr val="253957"/>
                </a:solidFill>
                <a:latin typeface="+mn-lt"/>
                <a:ea typeface="+mn-ea"/>
                <a:cs typeface="+mn-cs"/>
                <a:sym typeface="Arial Narrow"/>
              </a:defRPr>
            </a:pPr>
            <a:r>
              <a:rPr lang="en-US" sz="5400" b="1" cap="all" dirty="0">
                <a:solidFill>
                  <a:srgbClr val="253957"/>
                </a:solidFill>
                <a:sym typeface="Arial Narrow"/>
              </a:rPr>
              <a:t>Unity</a:t>
            </a:r>
          </a:p>
          <a:p>
            <a:pPr algn="l">
              <a:defRPr sz="7000" b="1" cap="all">
                <a:solidFill>
                  <a:srgbClr val="253957"/>
                </a:solidFill>
                <a:latin typeface="+mn-lt"/>
                <a:ea typeface="+mn-ea"/>
                <a:cs typeface="+mn-cs"/>
                <a:sym typeface="Arial Narrow"/>
              </a:defRPr>
            </a:pPr>
            <a:endParaRPr lang="en-US" sz="7000" b="1" cap="all" dirty="0">
              <a:solidFill>
                <a:srgbClr val="253957"/>
              </a:solidFill>
              <a:sym typeface="Arial Narrow"/>
            </a:endParaRPr>
          </a:p>
        </p:txBody>
      </p:sp>
      <p:sp>
        <p:nvSpPr>
          <p:cNvPr id="95" name="Заголовок основного текста"/>
          <p:cNvSpPr txBox="1"/>
          <p:nvPr/>
        </p:nvSpPr>
        <p:spPr>
          <a:xfrm>
            <a:off x="1177619" y="5820994"/>
            <a:ext cx="21506374" cy="13249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lvl1pPr algn="l">
              <a:defRPr sz="4200" b="1">
                <a:solidFill>
                  <a:srgbClr val="253957"/>
                </a:solidFill>
                <a:latin typeface="+mn-lt"/>
                <a:ea typeface="+mn-ea"/>
                <a:cs typeface="+mn-cs"/>
                <a:sym typeface="Arial Narrow"/>
              </a:defRPr>
            </a:lvl1pPr>
          </a:lstStyle>
          <a:p>
            <a:endParaRPr sz="6600"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F332AE2C-F1BB-4776-9CEB-3DAF438FBDA6}"/>
              </a:ext>
            </a:extLst>
          </p:cNvPr>
          <p:cNvSpPr>
            <a:spLocks noGrp="1"/>
          </p:cNvSpPr>
          <p:nvPr>
            <p:ph type="sldNum" sz="quarter" idx="2"/>
          </p:nvPr>
        </p:nvSpPr>
        <p:spPr/>
        <p:txBody>
          <a:bodyPr/>
          <a:lstStyle/>
          <a:p>
            <a:fld id="{86CB4B4D-7CA3-9044-876B-883B54F8677D}" type="slidenum">
              <a:rPr lang="ru-RU" smtClean="0"/>
              <a:t>6</a:t>
            </a:fld>
            <a:endParaRPr lang="ru-RU"/>
          </a:p>
        </p:txBody>
      </p:sp>
    </p:spTree>
    <p:extLst>
      <p:ext uri="{BB962C8B-B14F-4D97-AF65-F5344CB8AC3E}">
        <p14:creationId xmlns:p14="http://schemas.microsoft.com/office/powerpoint/2010/main" val="202373218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201936" y="5286013"/>
            <a:ext cx="21506374" cy="48426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2" spcCol="1075318"/>
          <a:lstStyle/>
          <a:p>
            <a:pPr marL="571500" indent="-571500" algn="just">
              <a:lnSpc>
                <a:spcPct val="150000"/>
              </a:lnSpc>
              <a:buFont typeface="Arial" panose="020B0604020202020204" pitchFamily="34" charset="0"/>
              <a:buChar char="•"/>
            </a:pPr>
            <a:r>
              <a:rPr lang="en-GB" sz="4400" dirty="0">
                <a:solidFill>
                  <a:srgbClr val="253957"/>
                </a:solidFill>
                <a:latin typeface="+mn-lt"/>
                <a:ea typeface="Times New Roman" panose="02020603050405020304" pitchFamily="18" charset="0"/>
              </a:rPr>
              <a:t>ML</a:t>
            </a:r>
            <a:r>
              <a:rPr lang="ru-RU" sz="4400" dirty="0">
                <a:solidFill>
                  <a:srgbClr val="253957"/>
                </a:solidFill>
                <a:latin typeface="+mn-lt"/>
                <a:ea typeface="Times New Roman" panose="02020603050405020304" pitchFamily="18" charset="0"/>
              </a:rPr>
              <a:t>-</a:t>
            </a:r>
            <a:r>
              <a:rPr lang="en-GB" sz="4400" dirty="0">
                <a:solidFill>
                  <a:srgbClr val="253957"/>
                </a:solidFill>
                <a:latin typeface="+mn-lt"/>
                <a:ea typeface="Times New Roman" panose="02020603050405020304" pitchFamily="18" charset="0"/>
              </a:rPr>
              <a:t>Agents toolkit</a:t>
            </a:r>
            <a:r>
              <a:rPr lang="ru-RU" sz="4400" dirty="0">
                <a:solidFill>
                  <a:srgbClr val="253957"/>
                </a:solidFill>
                <a:latin typeface="+mn-lt"/>
                <a:ea typeface="Times New Roman" panose="02020603050405020304" pitchFamily="18" charset="0"/>
              </a:rPr>
              <a:t> это плагин, с открытым исходным кодом, с помощью которого можно взаимодействовать с игровыми средами и обучать в них игровых агентов. Все методы обучения реализованы с помощью </a:t>
            </a:r>
            <a:r>
              <a:rPr lang="en-US" sz="4400" dirty="0">
                <a:solidFill>
                  <a:srgbClr val="253957"/>
                </a:solidFill>
                <a:latin typeface="+mn-lt"/>
                <a:ea typeface="Times New Roman" panose="02020603050405020304" pitchFamily="18" charset="0"/>
              </a:rPr>
              <a:t>Python API</a:t>
            </a:r>
            <a:r>
              <a:rPr lang="ru-RU" sz="4400" dirty="0">
                <a:solidFill>
                  <a:srgbClr val="253957"/>
                </a:solidFill>
                <a:latin typeface="+mn-lt"/>
                <a:ea typeface="Times New Roman" panose="02020603050405020304" pitchFamily="18" charset="0"/>
              </a:rPr>
              <a:t>. Нас интересует имплементация в этом </a:t>
            </a:r>
            <a:r>
              <a:rPr lang="en-US" sz="4400" dirty="0">
                <a:solidFill>
                  <a:srgbClr val="253957"/>
                </a:solidFill>
                <a:latin typeface="+mn-lt"/>
                <a:ea typeface="Times New Roman" panose="02020603050405020304" pitchFamily="18" charset="0"/>
              </a:rPr>
              <a:t>API </a:t>
            </a:r>
            <a:r>
              <a:rPr lang="ru-RU" sz="4400" dirty="0">
                <a:solidFill>
                  <a:srgbClr val="253957"/>
                </a:solidFill>
                <a:latin typeface="+mn-lt"/>
                <a:ea typeface="Times New Roman" panose="02020603050405020304" pitchFamily="18" charset="0"/>
              </a:rPr>
              <a:t>библиотеки </a:t>
            </a:r>
            <a:r>
              <a:rPr lang="en-US" sz="4400" dirty="0">
                <a:solidFill>
                  <a:srgbClr val="253957"/>
                </a:solidFill>
                <a:latin typeface="+mn-lt"/>
                <a:ea typeface="Times New Roman" panose="02020603050405020304" pitchFamily="18" charset="0"/>
              </a:rPr>
              <a:t>TensorFlow</a:t>
            </a:r>
            <a:r>
              <a:rPr lang="ru-RU" sz="4400" dirty="0">
                <a:solidFill>
                  <a:srgbClr val="253957"/>
                </a:solidFill>
                <a:latin typeface="+mn-lt"/>
                <a:ea typeface="Times New Roman" panose="02020603050405020304" pitchFamily="18" charset="0"/>
              </a:rPr>
              <a:t>, с помощью которой идет обучение игрового агента, который будет реализован в рамках данной курсовой работы.</a:t>
            </a:r>
          </a:p>
        </p:txBody>
      </p:sp>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sz="7000" b="1" cap="all" dirty="0">
                <a:solidFill>
                  <a:srgbClr val="253957"/>
                </a:solidFill>
                <a:sym typeface="Arial Narrow"/>
              </a:rPr>
              <a:t>Технологии и инструменты реализации</a:t>
            </a:r>
            <a:endParaRPr lang="en-US" sz="7000" b="1" cap="all" dirty="0">
              <a:solidFill>
                <a:srgbClr val="253957"/>
              </a:solidFill>
              <a:sym typeface="Arial Narrow"/>
            </a:endParaRPr>
          </a:p>
          <a:p>
            <a:pPr algn="l">
              <a:defRPr sz="7000" b="1" cap="all">
                <a:solidFill>
                  <a:srgbClr val="253957"/>
                </a:solidFill>
                <a:latin typeface="+mn-lt"/>
                <a:ea typeface="+mn-ea"/>
                <a:cs typeface="+mn-cs"/>
                <a:sym typeface="Arial Narrow"/>
              </a:defRPr>
            </a:pPr>
            <a:r>
              <a:rPr lang="en-US" sz="5400" cap="all" dirty="0" err="1">
                <a:solidFill>
                  <a:srgbClr val="253957"/>
                </a:solidFill>
                <a:sym typeface="Arial Narrow"/>
              </a:rPr>
              <a:t>Ml</a:t>
            </a:r>
            <a:r>
              <a:rPr lang="en-US" sz="5400" cap="all" dirty="0">
                <a:solidFill>
                  <a:srgbClr val="253957"/>
                </a:solidFill>
                <a:sym typeface="Arial Narrow"/>
              </a:rPr>
              <a:t>-agents toolkit</a:t>
            </a:r>
          </a:p>
          <a:p>
            <a:pPr algn="l">
              <a:defRPr sz="7000" b="1" cap="all">
                <a:solidFill>
                  <a:srgbClr val="253957"/>
                </a:solidFill>
                <a:latin typeface="+mn-lt"/>
                <a:ea typeface="+mn-ea"/>
                <a:cs typeface="+mn-cs"/>
                <a:sym typeface="Arial Narrow"/>
              </a:defRPr>
            </a:pPr>
            <a:endParaRPr lang="ru-RU" sz="5400" b="1" cap="all" dirty="0">
              <a:solidFill>
                <a:srgbClr val="253957"/>
              </a:solidFill>
              <a:sym typeface="Arial Narrow"/>
            </a:endParaRPr>
          </a:p>
        </p:txBody>
      </p:sp>
      <p:sp>
        <p:nvSpPr>
          <p:cNvPr id="95" name="Заголовок основного текста"/>
          <p:cNvSpPr txBox="1"/>
          <p:nvPr/>
        </p:nvSpPr>
        <p:spPr>
          <a:xfrm>
            <a:off x="1177619" y="5820994"/>
            <a:ext cx="21506374" cy="13249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lvl1pPr algn="l">
              <a:defRPr sz="4200" b="1">
                <a:solidFill>
                  <a:srgbClr val="253957"/>
                </a:solidFill>
                <a:latin typeface="+mn-lt"/>
                <a:ea typeface="+mn-ea"/>
                <a:cs typeface="+mn-cs"/>
                <a:sym typeface="Arial Narrow"/>
              </a:defRPr>
            </a:lvl1pPr>
          </a:lstStyle>
          <a:p>
            <a:pPr>
              <a:defRPr sz="7000" b="1" cap="all">
                <a:solidFill>
                  <a:srgbClr val="253957"/>
                </a:solidFill>
                <a:latin typeface="+mn-lt"/>
                <a:ea typeface="+mn-ea"/>
                <a:cs typeface="+mn-cs"/>
                <a:sym typeface="Arial Narrow"/>
              </a:defRPr>
            </a:pPr>
            <a:endParaRPr lang="en-US" sz="4400" cap="all"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2BB91D1A-D885-45AB-AC37-785C19C514C3}"/>
              </a:ext>
            </a:extLst>
          </p:cNvPr>
          <p:cNvSpPr>
            <a:spLocks noGrp="1"/>
          </p:cNvSpPr>
          <p:nvPr>
            <p:ph type="sldNum" sz="quarter" idx="2"/>
          </p:nvPr>
        </p:nvSpPr>
        <p:spPr/>
        <p:txBody>
          <a:bodyPr/>
          <a:lstStyle/>
          <a:p>
            <a:fld id="{86CB4B4D-7CA3-9044-876B-883B54F8677D}" type="slidenum">
              <a:rPr lang="ru-RU" smtClean="0"/>
              <a:t>7</a:t>
            </a:fld>
            <a:endParaRPr lang="ru-RU"/>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Text…"/>
          <p:cNvSpPr txBox="1"/>
          <p:nvPr/>
        </p:nvSpPr>
        <p:spPr>
          <a:xfrm>
            <a:off x="1154028" y="6066484"/>
            <a:ext cx="21506374" cy="48426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2" spcCol="1075318"/>
          <a:lstStyle/>
          <a:p>
            <a:pPr marL="304800" lvl="1" indent="-304800" algn="just">
              <a:spcBef>
                <a:spcPts val="2800"/>
              </a:spcBef>
              <a:buSzPct val="100000"/>
              <a:buChar char="•"/>
              <a:defRPr sz="2800">
                <a:solidFill>
                  <a:srgbClr val="253957"/>
                </a:solidFill>
                <a:latin typeface="+mn-lt"/>
                <a:ea typeface="+mn-ea"/>
                <a:cs typeface="+mn-cs"/>
                <a:sym typeface="Arial Narrow"/>
              </a:defRPr>
            </a:pPr>
            <a:r>
              <a:rPr lang="ru-RU" sz="4400" dirty="0"/>
              <a:t>Репозиторий со всеми необходимыми для обучения агента классами. Так же большое разнообразие различных готовых реализация игровых агентов в разных средах</a:t>
            </a:r>
            <a:r>
              <a:rPr lang="ru-RU" sz="5400" dirty="0"/>
              <a:t>.</a:t>
            </a:r>
            <a:endParaRPr sz="5400" dirty="0"/>
          </a:p>
        </p:txBody>
      </p:sp>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sz="7000" b="1" cap="all" dirty="0">
                <a:solidFill>
                  <a:srgbClr val="253957"/>
                </a:solidFill>
                <a:sym typeface="Arial Narrow"/>
              </a:rPr>
              <a:t>Технологии и инструменты реализации</a:t>
            </a:r>
            <a:endParaRPr lang="en-US" sz="7000" b="1" cap="all" dirty="0">
              <a:solidFill>
                <a:srgbClr val="253957"/>
              </a:solidFill>
              <a:sym typeface="Arial Narrow"/>
            </a:endParaRPr>
          </a:p>
          <a:p>
            <a:pPr algn="l">
              <a:defRPr sz="4200">
                <a:solidFill>
                  <a:srgbClr val="253957"/>
                </a:solidFill>
                <a:latin typeface="+mn-lt"/>
                <a:ea typeface="+mn-ea"/>
                <a:cs typeface="+mn-cs"/>
                <a:sym typeface="Arial Narrow"/>
              </a:defRPr>
            </a:pPr>
            <a:r>
              <a:rPr lang="en-US" sz="5400" b="1" dirty="0"/>
              <a:t>UNITYSDK</a:t>
            </a:r>
            <a:endParaRPr sz="5400" b="1" dirty="0"/>
          </a:p>
        </p:txBody>
      </p:sp>
      <p:sp>
        <p:nvSpPr>
          <p:cNvPr id="95" name="Заголовок основного текста"/>
          <p:cNvSpPr txBox="1"/>
          <p:nvPr/>
        </p:nvSpPr>
        <p:spPr>
          <a:xfrm>
            <a:off x="1177619" y="5820994"/>
            <a:ext cx="21506374" cy="132494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b"/>
          <a:lstStyle>
            <a:lvl1pPr algn="l">
              <a:defRPr sz="4200" b="1">
                <a:solidFill>
                  <a:srgbClr val="253957"/>
                </a:solidFill>
                <a:latin typeface="+mn-lt"/>
                <a:ea typeface="+mn-ea"/>
                <a:cs typeface="+mn-cs"/>
                <a:sym typeface="Arial Narrow"/>
              </a:defRPr>
            </a:lvl1pPr>
          </a:lstStyle>
          <a:p>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sp>
        <p:nvSpPr>
          <p:cNvPr id="2" name="Номер слайда 1">
            <a:extLst>
              <a:ext uri="{FF2B5EF4-FFF2-40B4-BE49-F238E27FC236}">
                <a16:creationId xmlns:a16="http://schemas.microsoft.com/office/drawing/2014/main" id="{47F51679-6AA9-492E-BFB6-C9D6D790432F}"/>
              </a:ext>
            </a:extLst>
          </p:cNvPr>
          <p:cNvSpPr>
            <a:spLocks noGrp="1"/>
          </p:cNvSpPr>
          <p:nvPr>
            <p:ph type="sldNum" sz="quarter" idx="2"/>
          </p:nvPr>
        </p:nvSpPr>
        <p:spPr/>
        <p:txBody>
          <a:bodyPr/>
          <a:lstStyle/>
          <a:p>
            <a:fld id="{86CB4B4D-7CA3-9044-876B-883B54F8677D}" type="slidenum">
              <a:rPr lang="ru-RU" smtClean="0"/>
              <a:t>8</a:t>
            </a:fld>
            <a:endParaRPr lang="ru-RU"/>
          </a:p>
        </p:txBody>
      </p:sp>
    </p:spTree>
    <p:extLst>
      <p:ext uri="{BB962C8B-B14F-4D97-AF65-F5344CB8AC3E}">
        <p14:creationId xmlns:p14="http://schemas.microsoft.com/office/powerpoint/2010/main" val="285970058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Очень крутой заголовок…"/>
          <p:cNvSpPr txBox="1"/>
          <p:nvPr/>
        </p:nvSpPr>
        <p:spPr>
          <a:xfrm>
            <a:off x="1186003" y="2972786"/>
            <a:ext cx="21489606" cy="23132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p>
            <a:pPr algn="l">
              <a:defRPr sz="7000" b="1" cap="all">
                <a:solidFill>
                  <a:srgbClr val="253957"/>
                </a:solidFill>
                <a:latin typeface="+mn-lt"/>
                <a:ea typeface="+mn-ea"/>
                <a:cs typeface="+mn-cs"/>
                <a:sym typeface="Arial Narrow"/>
              </a:defRPr>
            </a:pPr>
            <a:r>
              <a:rPr lang="ru-RU" dirty="0"/>
              <a:t>Реализация первой игровой среды</a:t>
            </a:r>
            <a:endParaRPr dirty="0"/>
          </a:p>
        </p:txBody>
      </p:sp>
      <p:sp>
        <p:nvSpPr>
          <p:cNvPr id="96" name="Линия"/>
          <p:cNvSpPr/>
          <p:nvPr/>
        </p:nvSpPr>
        <p:spPr>
          <a:xfrm>
            <a:off x="1201065" y="2214562"/>
            <a:ext cx="21506374" cy="1"/>
          </a:xfrm>
          <a:prstGeom prst="line">
            <a:avLst/>
          </a:prstGeom>
          <a:ln w="12700">
            <a:solidFill>
              <a:srgbClr val="253957"/>
            </a:solidFill>
            <a:miter lim="400000"/>
          </a:ln>
        </p:spPr>
        <p:txBody>
          <a:bodyPr lIns="71437" tIns="71437" rIns="71437" bIns="71437" anchor="ctr"/>
          <a:lstStyle/>
          <a:p>
            <a:pPr>
              <a:defRPr sz="3200"/>
            </a:pPr>
            <a:endParaRPr/>
          </a:p>
        </p:txBody>
      </p:sp>
      <p:sp>
        <p:nvSpPr>
          <p:cNvPr id="97" name="Название подразделения, лаборатории, факультета и т.д."/>
          <p:cNvSpPr txBox="1"/>
          <p:nvPr/>
        </p:nvSpPr>
        <p:spPr>
          <a:xfrm>
            <a:off x="11338744" y="942364"/>
            <a:ext cx="11366416" cy="51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r">
              <a:defRPr sz="2400">
                <a:solidFill>
                  <a:srgbClr val="253957"/>
                </a:solidFill>
                <a:latin typeface="+mn-lt"/>
                <a:ea typeface="+mn-ea"/>
                <a:cs typeface="+mn-cs"/>
                <a:sym typeface="Arial Narrow"/>
              </a:defRPr>
            </a:lvl1pPr>
          </a:lstStyle>
          <a:p>
            <a:r>
              <a:rPr lang="ru-RU" dirty="0"/>
              <a:t>Факультет компьютерных наук</a:t>
            </a:r>
          </a:p>
        </p:txBody>
      </p:sp>
      <p:pic>
        <p:nvPicPr>
          <p:cNvPr id="98" name="Изображение" descr="Изображение"/>
          <p:cNvPicPr>
            <a:picLocks noChangeAspect="1"/>
          </p:cNvPicPr>
          <p:nvPr/>
        </p:nvPicPr>
        <p:blipFill>
          <a:blip r:embed="rId2">
            <a:extLst/>
          </a:blip>
          <a:stretch>
            <a:fillRect/>
          </a:stretch>
        </p:blipFill>
        <p:spPr>
          <a:xfrm>
            <a:off x="1226606" y="586180"/>
            <a:ext cx="1199579" cy="1199579"/>
          </a:xfrm>
          <a:prstGeom prst="rect">
            <a:avLst/>
          </a:prstGeom>
          <a:ln w="12700">
            <a:miter lim="400000"/>
          </a:ln>
        </p:spPr>
      </p:pic>
      <p:pic>
        <p:nvPicPr>
          <p:cNvPr id="8" name="Рисунок 7">
            <a:extLst>
              <a:ext uri="{FF2B5EF4-FFF2-40B4-BE49-F238E27FC236}">
                <a16:creationId xmlns:a16="http://schemas.microsoft.com/office/drawing/2014/main" id="{485BDF6D-4576-4FCC-9C8C-A776E0A7B26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549986" y="4420774"/>
            <a:ext cx="14761640" cy="8349996"/>
          </a:xfrm>
          <a:prstGeom prst="rect">
            <a:avLst/>
          </a:prstGeom>
          <a:noFill/>
          <a:ln>
            <a:noFill/>
          </a:ln>
        </p:spPr>
      </p:pic>
      <p:sp>
        <p:nvSpPr>
          <p:cNvPr id="2" name="Номер слайда 1">
            <a:extLst>
              <a:ext uri="{FF2B5EF4-FFF2-40B4-BE49-F238E27FC236}">
                <a16:creationId xmlns:a16="http://schemas.microsoft.com/office/drawing/2014/main" id="{2C60A3EC-3B08-495C-85B1-D7FF669FB1C7}"/>
              </a:ext>
            </a:extLst>
          </p:cNvPr>
          <p:cNvSpPr>
            <a:spLocks noGrp="1"/>
          </p:cNvSpPr>
          <p:nvPr>
            <p:ph type="sldNum" sz="quarter" idx="2"/>
          </p:nvPr>
        </p:nvSpPr>
        <p:spPr/>
        <p:txBody>
          <a:bodyPr/>
          <a:lstStyle/>
          <a:p>
            <a:fld id="{86CB4B4D-7CA3-9044-876B-883B54F8677D}" type="slidenum">
              <a:rPr lang="ru-RU" smtClean="0"/>
              <a:t>9</a:t>
            </a:fld>
            <a:endParaRPr lang="ru-RU"/>
          </a:p>
        </p:txBody>
      </p:sp>
    </p:spTree>
    <p:extLst>
      <p:ext uri="{BB962C8B-B14F-4D97-AF65-F5344CB8AC3E}">
        <p14:creationId xmlns:p14="http://schemas.microsoft.com/office/powerpoint/2010/main" val="3247588952"/>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Arial Narrow"/>
        <a:ea typeface="Arial Narrow"/>
        <a:cs typeface="Arial Narrow"/>
      </a:minorFont>
    </a:fontScheme>
    <a:fmtScheme name="White">
      <a:fillStyleLst>
        <a:solidFill>
          <a:srgbClr val="FFFFFF"/>
        </a:solidFill>
        <a:solidFill>
          <a:srgbClr val="FFFFFF"/>
        </a:solidFill>
        <a:solidFill>
          <a:srgbClr val="FFFFFF"/>
        </a:solidFill>
      </a:fillStyleLst>
      <a:lnStyleLst>
        <a:ln>
          <a:solidFill>
            <a:srgbClr val="000000"/>
          </a:solidFill>
        </a:ln>
        <a:ln>
          <a:solidFill>
            <a:srgbClr val="000000"/>
          </a:solidFill>
        </a:ln>
        <a:ln>
          <a:solidFill>
            <a:srgbClr val="000000"/>
          </a:solidFill>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rgbClr val="FFFFFF"/>
        </a:solidFill>
        <a:solidFill>
          <a:srgbClr val="FFFFFF"/>
        </a:solidFill>
        <a:solidFill>
          <a:srgbClr val="FFFFFF"/>
        </a:soli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j-lt"/>
            <a:ea typeface="+mj-ea"/>
            <a:cs typeface="+mj-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514</TotalTime>
  <Words>410</Words>
  <Application>Microsoft Office PowerPoint</Application>
  <PresentationFormat>Произвольный</PresentationFormat>
  <Paragraphs>90</Paragraphs>
  <Slides>18</Slides>
  <Notes>0</Notes>
  <HiddenSlides>0</HiddenSlides>
  <MMClips>4</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18</vt:i4>
      </vt:variant>
    </vt:vector>
  </HeadingPairs>
  <TitlesOfParts>
    <vt:vector size="24" baseType="lpstr">
      <vt:lpstr>Arial</vt:lpstr>
      <vt:lpstr>Arial Narrow</vt:lpstr>
      <vt:lpstr>Helvetica</vt:lpstr>
      <vt:lpstr>Helvetica Light</vt:lpstr>
      <vt:lpstr>Helvetica Neue</vt:lpstr>
      <vt:lpstr>White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Михаил Логинов</dc:creator>
  <cp:lastModifiedBy>Михаил Логинов</cp:lastModifiedBy>
  <cp:revision>21</cp:revision>
  <dcterms:modified xsi:type="dcterms:W3CDTF">2019-06-06T01:19:44Z</dcterms:modified>
</cp:coreProperties>
</file>